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79" r:id="rId4"/>
    <p:sldId id="261" r:id="rId5"/>
    <p:sldId id="268" r:id="rId6"/>
    <p:sldId id="263" r:id="rId7"/>
    <p:sldId id="264" r:id="rId8"/>
    <p:sldId id="265" r:id="rId9"/>
    <p:sldId id="276" r:id="rId10"/>
    <p:sldId id="274" r:id="rId11"/>
    <p:sldId id="277" r:id="rId12"/>
    <p:sldId id="267"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67477" autoAdjust="0"/>
  </p:normalViewPr>
  <p:slideViewPr>
    <p:cSldViewPr snapToGrid="0">
      <p:cViewPr varScale="1">
        <p:scale>
          <a:sx n="78" d="100"/>
          <a:sy n="78" d="100"/>
        </p:scale>
        <p:origin x="426"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AB509-4183-4579-9787-242A2BB957B8}" type="datetimeFigureOut">
              <a:rPr lang="en-US"/>
              <a:t>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AB93-7EBB-40C3-AABE-B1527F40B7D6}" type="slidenum">
              <a:rPr lang="en-US"/>
              <a:t>‹#›</a:t>
            </a:fld>
            <a:endParaRPr lang="en-US"/>
          </a:p>
        </p:txBody>
      </p:sp>
    </p:spTree>
    <p:extLst>
      <p:ext uri="{BB962C8B-B14F-4D97-AF65-F5344CB8AC3E}">
        <p14:creationId xmlns:p14="http://schemas.microsoft.com/office/powerpoint/2010/main" val="391912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Introductions: Hi my name is ...</a:t>
            </a:r>
          </a:p>
          <a:p>
            <a:r>
              <a:rPr lang="en-US">
                <a:latin typeface="Calibri"/>
              </a:rPr>
              <a:t>Colin: ... and we make up the CAKE group. We are working on a website that we plan to call PIE.</a:t>
            </a:r>
          </a:p>
        </p:txBody>
      </p:sp>
      <p:sp>
        <p:nvSpPr>
          <p:cNvPr id="4" name="Slide Number Placeholder 3"/>
          <p:cNvSpPr>
            <a:spLocks noGrp="1"/>
          </p:cNvSpPr>
          <p:nvPr>
            <p:ph type="sldNum" sz="quarter" idx="10"/>
          </p:nvPr>
        </p:nvSpPr>
        <p:spPr/>
        <p:txBody>
          <a:bodyPr/>
          <a:lstStyle/>
          <a:p>
            <a:fld id="{7D90AB93-7EBB-40C3-AABE-B1527F40B7D6}" type="slidenum">
              <a:rPr lang="en-US"/>
              <a:t>1</a:t>
            </a:fld>
            <a:endParaRPr lang="en-US"/>
          </a:p>
        </p:txBody>
      </p:sp>
    </p:spTree>
    <p:extLst>
      <p:ext uri="{BB962C8B-B14F-4D97-AF65-F5344CB8AC3E}">
        <p14:creationId xmlns:p14="http://schemas.microsoft.com/office/powerpoint/2010/main" val="241896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Colin: CAKE stands for Computer Applications Knowledge and Experience and PIE is an acronym for Personal Interactive Expeditions. We have been working with our client Dr. Yvonne Chueh and our faculty mentor Dr. Ed Lulofs to develop a website that will aid the elderly community that is facing social isolation. This site will promote social activities and outings by allowing members to easily plan activities with other members and possibly, in the future, with volunteers and donors. The simple design should allow easy navigation of the site, easy-to-use scheduling tools, and more.</a:t>
            </a:r>
          </a:p>
        </p:txBody>
      </p:sp>
      <p:sp>
        <p:nvSpPr>
          <p:cNvPr id="4" name="Slide Number Placeholder 3"/>
          <p:cNvSpPr>
            <a:spLocks noGrp="1"/>
          </p:cNvSpPr>
          <p:nvPr>
            <p:ph type="sldNum" sz="quarter" idx="10"/>
          </p:nvPr>
        </p:nvSpPr>
        <p:spPr/>
        <p:txBody>
          <a:bodyPr/>
          <a:lstStyle/>
          <a:p>
            <a:fld id="{7D90AB93-7EBB-40C3-AABE-B1527F40B7D6}" type="slidenum">
              <a:rPr lang="en-US"/>
              <a:t>2</a:t>
            </a:fld>
            <a:endParaRPr lang="en-US"/>
          </a:p>
        </p:txBody>
      </p:sp>
    </p:spTree>
    <p:extLst>
      <p:ext uri="{BB962C8B-B14F-4D97-AF65-F5344CB8AC3E}">
        <p14:creationId xmlns:p14="http://schemas.microsoft.com/office/powerpoint/2010/main" val="278345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Our team website was created using a free website editor called wix. All images are royalty-free. The "About" section explains who our group is, what we are working on, and why. The "Project" tab has a brief explanation of our project. It also has a drop down menu that is activated by hovering over "Project". This allows you to view the "Agendas" tab, which shows our client, faculty mentor, and group meetings. The "Repository" tab includes a link our team's repository, links to individual sections of the repository, and a list of past commits. Under the "Scheduling" tab you can see what each of the team members is currently working on as well as lists of major upcoming tasks and completed tasks. There is also a list of "forseen difficulties" that shows some possible problems that we may run in to over the course of the project. Finally, the contact tab contains pictures of each of our group members, our current roles, and some of our contact information.  The message box below is linked to our group gmail account, so any messages sent will be accessible by any member of the group.</a:t>
            </a:r>
          </a:p>
        </p:txBody>
      </p:sp>
      <p:sp>
        <p:nvSpPr>
          <p:cNvPr id="4" name="Slide Number Placeholder 3"/>
          <p:cNvSpPr>
            <a:spLocks noGrp="1"/>
          </p:cNvSpPr>
          <p:nvPr>
            <p:ph type="sldNum" sz="quarter" idx="10"/>
          </p:nvPr>
        </p:nvSpPr>
        <p:spPr/>
        <p:txBody>
          <a:bodyPr/>
          <a:lstStyle/>
          <a:p>
            <a:fld id="{7D90AB93-7EBB-40C3-AABE-B1527F40B7D6}" type="slidenum">
              <a:rPr lang="en-US"/>
              <a:t>4</a:t>
            </a:fld>
            <a:endParaRPr lang="en-US"/>
          </a:p>
        </p:txBody>
      </p:sp>
    </p:spTree>
    <p:extLst>
      <p:ext uri="{BB962C8B-B14F-4D97-AF65-F5344CB8AC3E}">
        <p14:creationId xmlns:p14="http://schemas.microsoft.com/office/powerpoint/2010/main" val="1288340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2/3/2016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lmostcolin.wix.com/CAK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CAKE Presents PIE</a:t>
            </a:r>
          </a:p>
        </p:txBody>
      </p:sp>
      <p:sp>
        <p:nvSpPr>
          <p:cNvPr id="3" name="Subtitle 2"/>
          <p:cNvSpPr>
            <a:spLocks noGrp="1"/>
          </p:cNvSpPr>
          <p:nvPr>
            <p:ph type="subTitle" idx="1"/>
          </p:nvPr>
        </p:nvSpPr>
        <p:spPr/>
        <p:txBody>
          <a:bodyPr/>
          <a:lstStyle/>
          <a:p>
            <a:r>
              <a:rPr lang="en-US" dirty="0"/>
              <a:t>By: Colin Harrison, Christian </a:t>
            </a:r>
            <a:r>
              <a:rPr lang="en-US" dirty="0" err="1" smtClean="0"/>
              <a:t>McMurtrie</a:t>
            </a:r>
            <a:r>
              <a:rPr lang="en-US" dirty="0"/>
              <a:t>, Timothy </a:t>
            </a:r>
            <a:r>
              <a:rPr lang="en-US" dirty="0" err="1" smtClean="0"/>
              <a:t>Nakhisa</a:t>
            </a:r>
            <a:r>
              <a:rPr lang="en-US" dirty="0"/>
              <a:t>, and Zachary Rivera</a:t>
            </a:r>
          </a:p>
        </p:txBody>
      </p:sp>
      <p:pic>
        <p:nvPicPr>
          <p:cNvPr id="4" name="Picture 3"/>
          <p:cNvPicPr>
            <a:picLocks noChangeAspect="1"/>
          </p:cNvPicPr>
          <p:nvPr/>
        </p:nvPicPr>
        <p:blipFill>
          <a:blip r:embed="rId3"/>
          <a:stretch>
            <a:fillRect/>
          </a:stretch>
        </p:blipFill>
        <p:spPr>
          <a:xfrm>
            <a:off x="2537134" y="4010892"/>
            <a:ext cx="692235" cy="649853"/>
          </a:xfrm>
          <a:prstGeom prst="rect">
            <a:avLst/>
          </a:prstGeom>
        </p:spPr>
      </p:pic>
    </p:spTree>
    <p:extLst>
      <p:ext uri="{BB962C8B-B14F-4D97-AF65-F5344CB8AC3E}">
        <p14:creationId xmlns:p14="http://schemas.microsoft.com/office/powerpoint/2010/main" val="3622625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Second Testing Phase</a:t>
            </a:r>
            <a:endParaRPr lang="en-US" sz="4000" dirty="0"/>
          </a:p>
        </p:txBody>
      </p:sp>
      <p:sp>
        <p:nvSpPr>
          <p:cNvPr id="3" name="Content Placeholder 2"/>
          <p:cNvSpPr>
            <a:spLocks noGrp="1"/>
          </p:cNvSpPr>
          <p:nvPr>
            <p:ph idx="1"/>
          </p:nvPr>
        </p:nvSpPr>
        <p:spPr/>
        <p:txBody>
          <a:bodyPr>
            <a:normAutofit/>
          </a:bodyPr>
          <a:lstStyle/>
          <a:p>
            <a:endParaRPr lang="en-US" sz="2200" dirty="0"/>
          </a:p>
        </p:txBody>
      </p:sp>
    </p:spTree>
    <p:extLst>
      <p:ext uri="{BB962C8B-B14F-4D97-AF65-F5344CB8AC3E}">
        <p14:creationId xmlns:p14="http://schemas.microsoft.com/office/powerpoint/2010/main" val="2349178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Demonstration</a:t>
            </a:r>
            <a:endParaRPr lang="en-US" sz="4000" dirty="0"/>
          </a:p>
        </p:txBody>
      </p:sp>
      <p:sp>
        <p:nvSpPr>
          <p:cNvPr id="3" name="Content Placeholder 2"/>
          <p:cNvSpPr>
            <a:spLocks noGrp="1"/>
          </p:cNvSpPr>
          <p:nvPr>
            <p:ph idx="1"/>
          </p:nvPr>
        </p:nvSpPr>
        <p:spPr/>
        <p:txBody>
          <a:bodyPr>
            <a:normAutofit/>
          </a:bodyPr>
          <a:lstStyle/>
          <a:p>
            <a:endParaRPr lang="en-US" sz="2200" dirty="0"/>
          </a:p>
        </p:txBody>
      </p:sp>
    </p:spTree>
    <p:extLst>
      <p:ext uri="{BB962C8B-B14F-4D97-AF65-F5344CB8AC3E}">
        <p14:creationId xmlns:p14="http://schemas.microsoft.com/office/powerpoint/2010/main" val="3473971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Conclusion</a:t>
            </a:r>
            <a:endParaRPr lang="en-US" sz="4000" dirty="0"/>
          </a:p>
        </p:txBody>
      </p:sp>
      <p:sp>
        <p:nvSpPr>
          <p:cNvPr id="3" name="Content Placeholder 2"/>
          <p:cNvSpPr>
            <a:spLocks noGrp="1"/>
          </p:cNvSpPr>
          <p:nvPr>
            <p:ph idx="1"/>
          </p:nvPr>
        </p:nvSpPr>
        <p:spPr/>
        <p:txBody>
          <a:bodyPr>
            <a:normAutofit/>
          </a:bodyPr>
          <a:lstStyle/>
          <a:p>
            <a:r>
              <a:rPr lang="en-US" sz="2200" dirty="0" smtClean="0"/>
              <a:t>PIE is a site to promote healthy social activities for the elderly</a:t>
            </a:r>
          </a:p>
          <a:p>
            <a:r>
              <a:rPr lang="en-US" sz="2200" dirty="0" smtClean="0"/>
              <a:t>Completed tasks:</a:t>
            </a:r>
          </a:p>
          <a:p>
            <a:pPr lvl="1" fontAlgn="base"/>
            <a:r>
              <a:rPr lang="en-US" sz="2200" dirty="0"/>
              <a:t>Storing user information in a database​</a:t>
            </a:r>
          </a:p>
          <a:p>
            <a:pPr lvl="1" fontAlgn="base"/>
            <a:r>
              <a:rPr lang="en-US" sz="2200" dirty="0"/>
              <a:t>Creating an easy-to-navigate interface​</a:t>
            </a:r>
          </a:p>
          <a:p>
            <a:r>
              <a:rPr lang="en-US" sz="2200" dirty="0" smtClean="0"/>
              <a:t>Future tasks:</a:t>
            </a:r>
          </a:p>
          <a:p>
            <a:pPr lvl="1"/>
            <a:r>
              <a:rPr lang="en-US" sz="2200" dirty="0" smtClean="0"/>
              <a:t>Creating a calendar to organize activities</a:t>
            </a:r>
          </a:p>
          <a:p>
            <a:pPr lvl="1"/>
            <a:r>
              <a:rPr lang="en-US" sz="2200" dirty="0" smtClean="0"/>
              <a:t>Hosting the website</a:t>
            </a:r>
            <a:endParaRPr lang="en-US" sz="2200" dirty="0"/>
          </a:p>
          <a:p>
            <a:pPr lvl="1"/>
            <a:endParaRPr lang="en-US" sz="2200" dirty="0" smtClean="0"/>
          </a:p>
          <a:p>
            <a:endParaRPr lang="en-US" sz="2200" dirty="0"/>
          </a:p>
        </p:txBody>
      </p:sp>
    </p:spTree>
    <p:extLst>
      <p:ext uri="{BB962C8B-B14F-4D97-AF65-F5344CB8AC3E}">
        <p14:creationId xmlns:p14="http://schemas.microsoft.com/office/powerpoint/2010/main" val="4157375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QUESTIONS?</a:t>
            </a:r>
            <a:endParaRPr lang="en-US" sz="4800" b="1" dirty="0"/>
          </a:p>
        </p:txBody>
      </p:sp>
    </p:spTree>
    <p:extLst>
      <p:ext uri="{BB962C8B-B14F-4D97-AF65-F5344CB8AC3E}">
        <p14:creationId xmlns:p14="http://schemas.microsoft.com/office/powerpoint/2010/main" val="1078082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sz="2200" dirty="0"/>
              <a:t>CAKE Group (Computer Applications Knowledge and Experience)</a:t>
            </a:r>
          </a:p>
          <a:p>
            <a:r>
              <a:rPr lang="en-US" sz="2200" dirty="0" smtClean="0"/>
              <a:t>Colin Harrison: Documentation/Dev</a:t>
            </a:r>
          </a:p>
          <a:p>
            <a:r>
              <a:rPr lang="en-US" sz="2200" dirty="0" smtClean="0"/>
              <a:t>Christian McMurtrie: Research/Dev</a:t>
            </a:r>
          </a:p>
          <a:p>
            <a:r>
              <a:rPr lang="en-US" sz="2200" dirty="0" smtClean="0"/>
              <a:t>Tim Nakhisa: Version Control Manager/Dev</a:t>
            </a:r>
          </a:p>
          <a:p>
            <a:r>
              <a:rPr lang="en-US" sz="2200" dirty="0" smtClean="0"/>
              <a:t>Zac Rivera: Scrum Master/QA</a:t>
            </a:r>
            <a:endParaRPr lang="en-US" sz="2200" dirty="0"/>
          </a:p>
        </p:txBody>
      </p:sp>
    </p:spTree>
    <p:extLst>
      <p:ext uri="{BB962C8B-B14F-4D97-AF65-F5344CB8AC3E}">
        <p14:creationId xmlns:p14="http://schemas.microsoft.com/office/powerpoint/2010/main" val="1225501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Real World Application</a:t>
            </a:r>
            <a:endParaRPr lang="en-US" sz="4000" dirty="0"/>
          </a:p>
        </p:txBody>
      </p:sp>
      <p:sp>
        <p:nvSpPr>
          <p:cNvPr id="3" name="Content Placeholder 2"/>
          <p:cNvSpPr>
            <a:spLocks noGrp="1"/>
          </p:cNvSpPr>
          <p:nvPr>
            <p:ph idx="1"/>
          </p:nvPr>
        </p:nvSpPr>
        <p:spPr/>
        <p:txBody>
          <a:bodyPr>
            <a:normAutofit/>
          </a:bodyPr>
          <a:lstStyle/>
          <a:p>
            <a:pPr lvl="1"/>
            <a:endParaRPr lang="en-US" sz="2200" dirty="0"/>
          </a:p>
          <a:p>
            <a:r>
              <a:rPr lang="en-US" sz="2200" dirty="0" smtClean="0"/>
              <a:t>Assist socially isolated individuals</a:t>
            </a:r>
          </a:p>
          <a:p>
            <a:endParaRPr lang="en-US" sz="2200" dirty="0"/>
          </a:p>
          <a:p>
            <a:r>
              <a:rPr lang="en-US" sz="2200" dirty="0" smtClean="0"/>
              <a:t>Easy to use Interface</a:t>
            </a:r>
          </a:p>
          <a:p>
            <a:endParaRPr lang="en-US" sz="2200" dirty="0"/>
          </a:p>
          <a:p>
            <a:r>
              <a:rPr lang="en-US" sz="2200" dirty="0" smtClean="0"/>
              <a:t>Simple Design</a:t>
            </a:r>
          </a:p>
          <a:p>
            <a:endParaRPr lang="en-US" sz="2200" dirty="0"/>
          </a:p>
          <a:p>
            <a:r>
              <a:rPr lang="en-US" sz="2200" dirty="0" smtClean="0"/>
              <a:t>Promote Healthy Life Style</a:t>
            </a:r>
          </a:p>
          <a:p>
            <a:endParaRPr lang="en-US" sz="2200" dirty="0"/>
          </a:p>
          <a:p>
            <a:endParaRPr lang="en-US" sz="2200" dirty="0"/>
          </a:p>
        </p:txBody>
      </p:sp>
    </p:spTree>
    <p:extLst>
      <p:ext uri="{BB962C8B-B14F-4D97-AF65-F5344CB8AC3E}">
        <p14:creationId xmlns:p14="http://schemas.microsoft.com/office/powerpoint/2010/main" val="199080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p>
            <a:r>
              <a:rPr lang="en-US" sz="4000" dirty="0" smtClean="0"/>
              <a:t>Architectural Design</a:t>
            </a:r>
            <a:endParaRPr lang="en-US" sz="4000" dirty="0"/>
          </a:p>
        </p:txBody>
      </p:sp>
      <p:sp>
        <p:nvSpPr>
          <p:cNvPr id="3" name="Content Placeholder 2"/>
          <p:cNvSpPr>
            <a:spLocks noGrp="1"/>
          </p:cNvSpPr>
          <p:nvPr>
            <p:ph idx="1"/>
          </p:nvPr>
        </p:nvSpPr>
        <p:spPr/>
        <p:txBody>
          <a:bodyPr vert="horz" lIns="91440" tIns="45720" rIns="91440" bIns="45720" rtlCol="0" anchor="t">
            <a:normAutofit/>
          </a:bodyPr>
          <a:lstStyle/>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a:hlinkClick r:id="rId3"/>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707" y="1328626"/>
            <a:ext cx="11994293" cy="5387570"/>
          </a:xfrm>
          <a:prstGeom prst="rect">
            <a:avLst/>
          </a:prstGeom>
        </p:spPr>
      </p:pic>
    </p:spTree>
    <p:extLst>
      <p:ext uri="{BB962C8B-B14F-4D97-AF65-F5344CB8AC3E}">
        <p14:creationId xmlns:p14="http://schemas.microsoft.com/office/powerpoint/2010/main" val="1211256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Module design</a:t>
            </a:r>
            <a:endParaRPr lang="en-US" sz="4000" dirty="0"/>
          </a:p>
        </p:txBody>
      </p:sp>
      <p:sp>
        <p:nvSpPr>
          <p:cNvPr id="3" name="Content Placeholder 2"/>
          <p:cNvSpPr>
            <a:spLocks noGrp="1"/>
          </p:cNvSpPr>
          <p:nvPr>
            <p:ph idx="1"/>
          </p:nvPr>
        </p:nvSpPr>
        <p:spPr/>
        <p:txBody>
          <a:bodyPr/>
          <a:lstStyle/>
          <a:p>
            <a:r>
              <a:rPr lang="en-US" dirty="0" smtClean="0"/>
              <a:t>Used HTML, PHP, SQL, CSS, and JavaScript</a:t>
            </a:r>
          </a:p>
          <a:p>
            <a:r>
              <a:rPr lang="en-US" dirty="0" smtClean="0"/>
              <a:t>Developed in SublimeText2 </a:t>
            </a:r>
            <a:r>
              <a:rPr lang="en-US" smtClean="0"/>
              <a:t>and Notepad++</a:t>
            </a:r>
            <a:endParaRPr lang="en-US" dirty="0"/>
          </a:p>
        </p:txBody>
      </p:sp>
    </p:spTree>
    <p:extLst>
      <p:ext uri="{BB962C8B-B14F-4D97-AF65-F5344CB8AC3E}">
        <p14:creationId xmlns:p14="http://schemas.microsoft.com/office/powerpoint/2010/main" val="520551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Module Example</a:t>
            </a:r>
            <a:endParaRPr lang="en-US" sz="4000" dirty="0"/>
          </a:p>
        </p:txBody>
      </p:sp>
      <p:sp>
        <p:nvSpPr>
          <p:cNvPr id="3" name="Content Placeholder 2"/>
          <p:cNvSpPr>
            <a:spLocks noGrp="1"/>
          </p:cNvSpPr>
          <p:nvPr>
            <p:ph idx="1"/>
          </p:nvPr>
        </p:nvSpPr>
        <p:spPr/>
        <p:txBody>
          <a:bodyPr>
            <a:normAutofit/>
          </a:bodyPr>
          <a:lstStyle/>
          <a:p>
            <a:r>
              <a:rPr lang="en-US" sz="2200" dirty="0" smtClean="0"/>
              <a:t>Insert example</a:t>
            </a:r>
            <a:endParaRPr lang="en-US" sz="2200" dirty="0"/>
          </a:p>
          <a:p>
            <a:endParaRPr lang="en-US" sz="2200" dirty="0"/>
          </a:p>
        </p:txBody>
      </p:sp>
    </p:spTree>
    <p:extLst>
      <p:ext uri="{BB962C8B-B14F-4D97-AF65-F5344CB8AC3E}">
        <p14:creationId xmlns:p14="http://schemas.microsoft.com/office/powerpoint/2010/main" val="2318258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Development Strategy</a:t>
            </a:r>
            <a:endParaRPr lang="en-US" sz="4000" dirty="0"/>
          </a:p>
        </p:txBody>
      </p:sp>
      <p:sp>
        <p:nvSpPr>
          <p:cNvPr id="3" name="Content Placeholder 2"/>
          <p:cNvSpPr>
            <a:spLocks noGrp="1"/>
          </p:cNvSpPr>
          <p:nvPr>
            <p:ph idx="1"/>
          </p:nvPr>
        </p:nvSpPr>
        <p:spPr/>
        <p:txBody>
          <a:bodyPr>
            <a:normAutofit/>
          </a:bodyPr>
          <a:lstStyle/>
          <a:p>
            <a:endParaRPr lang="en-US" sz="2200" dirty="0"/>
          </a:p>
        </p:txBody>
      </p:sp>
    </p:spTree>
    <p:extLst>
      <p:ext uri="{BB962C8B-B14F-4D97-AF65-F5344CB8AC3E}">
        <p14:creationId xmlns:p14="http://schemas.microsoft.com/office/powerpoint/2010/main" val="2049749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User Interface Rules</a:t>
            </a:r>
            <a:endParaRPr lang="en-US" sz="4000" dirty="0"/>
          </a:p>
        </p:txBody>
      </p:sp>
      <p:sp>
        <p:nvSpPr>
          <p:cNvPr id="3" name="Content Placeholder 2"/>
          <p:cNvSpPr>
            <a:spLocks noGrp="1"/>
          </p:cNvSpPr>
          <p:nvPr>
            <p:ph idx="1"/>
          </p:nvPr>
        </p:nvSpPr>
        <p:spPr/>
        <p:txBody>
          <a:bodyPr>
            <a:normAutofit/>
          </a:bodyPr>
          <a:lstStyle/>
          <a:p>
            <a:r>
              <a:rPr lang="en-US" sz="2200" dirty="0" smtClean="0"/>
              <a:t>Demonstration</a:t>
            </a:r>
            <a:endParaRPr lang="en-US" sz="2200" dirty="0"/>
          </a:p>
        </p:txBody>
      </p:sp>
    </p:spTree>
    <p:extLst>
      <p:ext uri="{BB962C8B-B14F-4D97-AF65-F5344CB8AC3E}">
        <p14:creationId xmlns:p14="http://schemas.microsoft.com/office/powerpoint/2010/main" val="2031163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First Testing Phase</a:t>
            </a:r>
            <a:endParaRPr lang="en-US" sz="4000" dirty="0"/>
          </a:p>
        </p:txBody>
      </p:sp>
      <p:sp>
        <p:nvSpPr>
          <p:cNvPr id="3" name="Content Placeholder 2"/>
          <p:cNvSpPr>
            <a:spLocks noGrp="1"/>
          </p:cNvSpPr>
          <p:nvPr>
            <p:ph idx="1"/>
          </p:nvPr>
        </p:nvSpPr>
        <p:spPr/>
        <p:txBody>
          <a:bodyPr>
            <a:normAutofit/>
          </a:bodyPr>
          <a:lstStyle/>
          <a:p>
            <a:endParaRPr lang="en-US" sz="2200" dirty="0" smtClean="0"/>
          </a:p>
        </p:txBody>
      </p:sp>
    </p:spTree>
    <p:extLst>
      <p:ext uri="{BB962C8B-B14F-4D97-AF65-F5344CB8AC3E}">
        <p14:creationId xmlns:p14="http://schemas.microsoft.com/office/powerpoint/2010/main" val="2766114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274</TotalTime>
  <Words>482</Words>
  <Application>Microsoft Office PowerPoint</Application>
  <PresentationFormat>Widescreen</PresentationFormat>
  <Paragraphs>49</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Wisp</vt:lpstr>
      <vt:lpstr>   CAKE Presents PIE</vt:lpstr>
      <vt:lpstr>Introduction</vt:lpstr>
      <vt:lpstr>Real World Application</vt:lpstr>
      <vt:lpstr>Architectural Design</vt:lpstr>
      <vt:lpstr>Module design</vt:lpstr>
      <vt:lpstr>Module Example</vt:lpstr>
      <vt:lpstr>Development Strategy</vt:lpstr>
      <vt:lpstr>User Interface Rules</vt:lpstr>
      <vt:lpstr>First Testing Phase</vt:lpstr>
      <vt:lpstr>Second Testing Phase</vt:lpstr>
      <vt:lpstr>Demonstration</vt:lpstr>
      <vt:lpstr>Conclusion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cs361002_21</dc:creator>
  <cp:lastModifiedBy>cs470001_15</cp:lastModifiedBy>
  <cp:revision>34</cp:revision>
  <dcterms:created xsi:type="dcterms:W3CDTF">2014-09-12T02:13:59Z</dcterms:created>
  <dcterms:modified xsi:type="dcterms:W3CDTF">2016-02-03T20:44:29Z</dcterms:modified>
</cp:coreProperties>
</file>