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224915"/>
            <a:ext cx="8911687" cy="952500"/>
          </a:xfrm>
        </p:spPr>
        <p:txBody>
          <a:bodyPr>
            <a:normAutofit/>
          </a:bodyPr>
          <a:lstStyle/>
          <a:p>
            <a:pPr algn="ctr"/>
            <a:r>
              <a:rPr lang="en-US" dirty="0" smtClean="0"/>
              <a:t>CAKE PRESENTS PIE</a:t>
            </a:r>
            <a:br>
              <a:rPr lang="en-US" dirty="0" smtClean="0"/>
            </a:br>
            <a:endParaRPr lang="en-US" sz="1600" dirty="0"/>
          </a:p>
        </p:txBody>
      </p:sp>
      <p:sp>
        <p:nvSpPr>
          <p:cNvPr id="3" name="Content Placeholder 2"/>
          <p:cNvSpPr>
            <a:spLocks noGrp="1"/>
          </p:cNvSpPr>
          <p:nvPr>
            <p:ph idx="1"/>
          </p:nvPr>
        </p:nvSpPr>
        <p:spPr>
          <a:xfrm>
            <a:off x="2592925" y="1816100"/>
            <a:ext cx="8915400" cy="4653922"/>
          </a:xfrm>
        </p:spPr>
        <p:txBody>
          <a:bodyPr/>
          <a:lstStyle/>
          <a:p>
            <a:pPr marL="0" indent="0" algn="ctr">
              <a:buNone/>
            </a:pPr>
            <a:endParaRPr lang="en-US" dirty="0"/>
          </a:p>
          <a:p>
            <a:pPr marL="0" indent="0" algn="ctr">
              <a:buNone/>
            </a:pPr>
            <a:r>
              <a:rPr lang="en-US" sz="1600" dirty="0"/>
              <a:t>COLIN HARRISON, CHRISTIAN MCMURTRIE, TIMOTHY, NAKHISA, and ZACHARY RIVERA</a:t>
            </a:r>
            <a:endParaRPr lang="en-US" sz="1600" dirty="0" smtClean="0"/>
          </a:p>
          <a:p>
            <a:pPr marL="0" indent="0" algn="ctr">
              <a:buNone/>
            </a:pPr>
            <a:r>
              <a:rPr lang="en-US" sz="1600" dirty="0" smtClean="0"/>
              <a:t>CLIENT: DR. CHUEH -- ADVISOR: DR. LULOFS</a:t>
            </a:r>
          </a:p>
          <a:p>
            <a:pPr marL="0" indent="0" algn="ctr">
              <a:buNone/>
            </a:pPr>
            <a:endParaRPr lang="en-US" dirty="0" smtClean="0"/>
          </a:p>
          <a:p>
            <a:pPr marL="0" indent="0" algn="ctr">
              <a:buNone/>
            </a:pPr>
            <a:r>
              <a:rPr lang="en-US" dirty="0" smtClean="0"/>
              <a:t>VISION STATEMENT</a:t>
            </a:r>
          </a:p>
          <a:p>
            <a:pPr algn="ctr"/>
            <a:r>
              <a:rPr lang="en-US" dirty="0" smtClean="0"/>
              <a:t>Developing </a:t>
            </a:r>
            <a:r>
              <a:rPr lang="en-US" dirty="0"/>
              <a:t>a website to aid a section of the elderly community that is facing social isolation. This website will promote social activities and personal outings. Furthermore, the simple design should aid with navigation and scheduling, and more. </a:t>
            </a:r>
          </a:p>
        </p:txBody>
      </p:sp>
      <p:pic>
        <p:nvPicPr>
          <p:cNvPr id="4" name="Picture 3" descr="C:\Users\cs361001_ta1\Documents\GitHub\PIEWebsite\Images\cake_logo.png"/>
          <p:cNvPicPr/>
          <p:nvPr/>
        </p:nvPicPr>
        <p:blipFill>
          <a:blip r:embed="rId2">
            <a:extLst>
              <a:ext uri="{28A0092B-C50C-407E-A947-70E740481C1C}">
                <a14:useLocalDpi xmlns:a14="http://schemas.microsoft.com/office/drawing/2010/main" val="0"/>
              </a:ext>
            </a:extLst>
          </a:blip>
          <a:srcRect/>
          <a:stretch>
            <a:fillRect/>
          </a:stretch>
        </p:blipFill>
        <p:spPr bwMode="auto">
          <a:xfrm>
            <a:off x="6032768" y="0"/>
            <a:ext cx="1650999" cy="1224915"/>
          </a:xfrm>
          <a:prstGeom prst="rect">
            <a:avLst/>
          </a:prstGeom>
          <a:noFill/>
          <a:ln>
            <a:noFill/>
          </a:ln>
        </p:spPr>
      </p:pic>
    </p:spTree>
    <p:extLst>
      <p:ext uri="{BB962C8B-B14F-4D97-AF65-F5344CB8AC3E}">
        <p14:creationId xmlns:p14="http://schemas.microsoft.com/office/powerpoint/2010/main" val="42645825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TotalTime>
  <Words>71</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Wisp</vt:lpstr>
      <vt:lpstr>CAKE PRESENTS PIE </vt:lpstr>
    </vt:vector>
  </TitlesOfParts>
  <Company>Computer Science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cs361002_21</cp:lastModifiedBy>
  <cp:revision>2</cp:revision>
  <cp:lastPrinted>2015-12-08T20:54:23Z</cp:lastPrinted>
  <dcterms:created xsi:type="dcterms:W3CDTF">2015-12-08T20:43:14Z</dcterms:created>
  <dcterms:modified xsi:type="dcterms:W3CDTF">2015-12-08T20:55:54Z</dcterms:modified>
</cp:coreProperties>
</file>