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79" r:id="rId4"/>
    <p:sldId id="261" r:id="rId5"/>
    <p:sldId id="268" r:id="rId6"/>
    <p:sldId id="263" r:id="rId7"/>
    <p:sldId id="264" r:id="rId8"/>
    <p:sldId id="265" r:id="rId9"/>
    <p:sldId id="276" r:id="rId10"/>
    <p:sldId id="274" r:id="rId11"/>
    <p:sldId id="277"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67477" autoAdjust="0"/>
  </p:normalViewPr>
  <p:slideViewPr>
    <p:cSldViewPr snapToGrid="0">
      <p:cViewPr varScale="1">
        <p:scale>
          <a:sx n="57" d="100"/>
          <a:sy n="57" d="100"/>
        </p:scale>
        <p:origin x="78" y="13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r>
              <a:rPr lang="en-US" sz="2200" dirty="0" smtClean="0"/>
              <a:t>PIE is a site to promote healthy social activities for the elderly</a:t>
            </a:r>
          </a:p>
          <a:p>
            <a:r>
              <a:rPr lang="en-US" sz="2200" dirty="0" smtClean="0"/>
              <a:t>Completed tasks:</a:t>
            </a:r>
          </a:p>
          <a:p>
            <a:pPr lvl="1" fontAlgn="base"/>
            <a:r>
              <a:rPr lang="en-US" sz="2200" dirty="0"/>
              <a:t>Storing user information in a database​</a:t>
            </a:r>
          </a:p>
          <a:p>
            <a:pPr lvl="1" fontAlgn="base"/>
            <a:r>
              <a:rPr lang="en-US" sz="2200" dirty="0"/>
              <a:t>Creating an easy-to-navigate interface​</a:t>
            </a:r>
          </a:p>
          <a:p>
            <a:r>
              <a:rPr lang="en-US" sz="2200" dirty="0" smtClean="0"/>
              <a:t>Future tasks:</a:t>
            </a:r>
          </a:p>
          <a:p>
            <a:pPr lvl="1"/>
            <a:r>
              <a:rPr lang="en-US" sz="2200" dirty="0" smtClean="0"/>
              <a:t>Creating a calendar to organize activities</a:t>
            </a:r>
          </a:p>
          <a:p>
            <a:pPr lvl="1"/>
            <a:r>
              <a:rPr lang="en-US" sz="2200" dirty="0" smtClean="0"/>
              <a:t>Hosting the website</a:t>
            </a:r>
            <a:endParaRPr lang="en-US" sz="22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a:t>
            </a:r>
            <a:r>
              <a:rPr lang="en-US" sz="2200" dirty="0" smtClean="0"/>
              <a:t>Documentation/Dev</a:t>
            </a:r>
            <a:endParaRPr lang="en-US" sz="2200" dirty="0" smtClean="0"/>
          </a:p>
          <a:p>
            <a:r>
              <a:rPr lang="en-US" sz="2200" dirty="0" smtClean="0"/>
              <a:t>Christian McMurtrie: </a:t>
            </a:r>
            <a:r>
              <a:rPr lang="en-US" sz="2200" dirty="0" smtClean="0"/>
              <a:t>Research/Dev</a:t>
            </a:r>
            <a:endParaRPr lang="en-US" sz="2200" dirty="0" smtClean="0"/>
          </a:p>
          <a:p>
            <a:r>
              <a:rPr lang="en-US" sz="2200" dirty="0" smtClean="0"/>
              <a:t>Tim Nakhisa: </a:t>
            </a:r>
            <a:r>
              <a:rPr lang="en-US" sz="2200" dirty="0" smtClean="0"/>
              <a:t>Version Control Manager/Dev</a:t>
            </a:r>
            <a:endParaRPr lang="en-US" sz="2200" dirty="0" smtClean="0"/>
          </a:p>
          <a:p>
            <a:r>
              <a:rPr lang="en-US" sz="2200" dirty="0" smtClean="0"/>
              <a:t>Zac Rivera: </a:t>
            </a:r>
            <a:r>
              <a:rPr lang="en-US" sz="2200" dirty="0" smtClean="0"/>
              <a:t>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pPr lvl="1"/>
            <a:endParaRPr lang="en-US" sz="2200" dirty="0"/>
          </a:p>
          <a:p>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sp>
        <p:nvSpPr>
          <p:cNvPr id="3" name="Content Placeholder 2"/>
          <p:cNvSpPr>
            <a:spLocks noGrp="1"/>
          </p:cNvSpPr>
          <p:nvPr>
            <p:ph idx="1"/>
          </p:nvPr>
        </p:nvSpPr>
        <p:spPr/>
        <p:txBody>
          <a:bodyPr/>
          <a:lstStyle/>
          <a:p>
            <a:r>
              <a:rPr lang="en-US" dirty="0" smtClean="0"/>
              <a:t>Used HTML, PHP, SQL, CSS, and JavaScript</a:t>
            </a:r>
          </a:p>
          <a:p>
            <a:r>
              <a:rPr lang="en-US" dirty="0" smtClean="0"/>
              <a:t>Developed in SublimeText2 </a:t>
            </a:r>
            <a:r>
              <a:rPr lang="en-US" smtClean="0"/>
              <a:t>and Notepad++</a:t>
            </a:r>
            <a:endParaRPr lang="en-US" dirty="0"/>
          </a:p>
        </p:txBody>
      </p:sp>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smtClean="0"/>
              <a:t>Demonstration</a:t>
            </a: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272</TotalTime>
  <Words>468</Words>
  <Application>Microsoft Office PowerPoint</Application>
  <PresentationFormat>Widescreen</PresentationFormat>
  <Paragraphs>41</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   CAKE Presents PIE</vt:lpstr>
      <vt:lpstr>Introduction</vt:lpstr>
      <vt:lpstr>Real World Application</vt:lpstr>
      <vt:lpstr>Architectural Design</vt:lpstr>
      <vt:lpstr>Module design</vt:lpstr>
      <vt:lpstr>Module Example</vt:lpstr>
      <vt:lpstr>Development Strategy</vt:lpstr>
      <vt:lpstr>User Interface Rules</vt:lpstr>
      <vt:lpstr>First Testing Phase</vt:lpstr>
      <vt:lpstr>Second Testing Phase</vt:lpstr>
      <vt:lpstr>Demonstration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cs470001_02</cp:lastModifiedBy>
  <cp:revision>33</cp:revision>
  <dcterms:created xsi:type="dcterms:W3CDTF">2014-09-12T02:13:59Z</dcterms:created>
  <dcterms:modified xsi:type="dcterms:W3CDTF">2016-02-03T01:10:24Z</dcterms:modified>
</cp:coreProperties>
</file>