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Dr. Yvonne Chueh to develop a website that will aid the elderly community that is facing social isolation. This site will promote social activities and outings by allowing members to easily plan activities with other members and possibly, in the future, with volunteers, donations, and/or a paid version.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Zach: We have been using an agile Kanban method for the project organization. Kanban is a method where group members can post tasks, or small portions of the project. Those tasks are then taken through a cycle of development and quality assurance until they are accepted. (Maybe show trello). Our team roles consist of 3 developers and one quality assurance supervisor. Each member will also have a secondary role such as SCRUM Master, Documentation Manager, or Version Control Manager. Each member will cycle through each role in order to get the most experience out of this project. Our main concern in this project is feature overload. Our client wants a site similar to MealTrain with donations, a paid version, and more. While we will focus on the necessary functionalities first, we have to make sure we aren't bogged down with unnecessary tasks. The hardware and software we will be using is mainly computers with widely-used browsers, such as Firefox, Chrome, and Safari. We will also be using web editing software to create the site and SQL to manage any databases. We plan to reach new milestones during each 2-week sprint. We will also be having group meetings twice a week and client meetings every other week.</a:t>
            </a:r>
          </a:p>
        </p:txBody>
      </p:sp>
      <p:sp>
        <p:nvSpPr>
          <p:cNvPr id="4" name="Slide Number Placeholder 3"/>
          <p:cNvSpPr>
            <a:spLocks noGrp="1"/>
          </p:cNvSpPr>
          <p:nvPr>
            <p:ph type="sldNum" sz="quarter" idx="10"/>
          </p:nvPr>
        </p:nvSpPr>
        <p:spPr/>
        <p:txBody>
          <a:bodyPr/>
          <a:lstStyle/>
          <a:p>
            <a:fld id="{7D90AB93-7EBB-40C3-AABE-B1527F40B7D6}" type="slidenum">
              <a:rPr lang="en-US"/>
              <a:t>3</a:t>
            </a:fld>
            <a:endParaRPr lang="en-US"/>
          </a:p>
        </p:txBody>
      </p:sp>
    </p:spTree>
    <p:extLst>
      <p:ext uri="{BB962C8B-B14F-4D97-AF65-F5344CB8AC3E}">
        <p14:creationId xmlns:p14="http://schemas.microsoft.com/office/powerpoint/2010/main" val="108998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Christian: As stated earlier, our project aims to help the elderly community that is facing social isolation. Dr. Chueh has described that there is a large need for a safe social network for this community. She believes that a website that is able to promote social activities and personal outings will allow for distant family members and local community members to stay connected more easily. While this software is not unique, most social networks are designed for a younger population. Our website will focus on people who may not be familiar with computers or the internet. To help this community, we will have to create an easy-to-use interface and simple scheduling tools. One of the stakeholders in this project is Dr. Chueh, a mathematics professor at CWU. When she attended a funeral on the east coast, the family of the departed was receiving food and condolences from members of a website called "Meal Train". She recognized the good that can come from communities banding together during times of need, but also noticed some of Meal Train's limitations and wanted to create a more proactive version. The other stakeholders include the elderly community and their families. Our site will aim to create more social events for the elderly and allow for their friends and families to donate, message, or otherwise help them in maintaining a healthy social life.</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87431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functional requirements for the project include a text translator for the international communities, a server to host the website, a database to store information from PHP forms, and more..</a:t>
            </a:r>
          </a:p>
        </p:txBody>
      </p:sp>
      <p:sp>
        <p:nvSpPr>
          <p:cNvPr id="4" name="Slide Number Placeholder 3"/>
          <p:cNvSpPr>
            <a:spLocks noGrp="1"/>
          </p:cNvSpPr>
          <p:nvPr>
            <p:ph type="sldNum" sz="quarter" idx="10"/>
          </p:nvPr>
        </p:nvSpPr>
        <p:spPr/>
        <p:txBody>
          <a:bodyPr/>
          <a:lstStyle/>
          <a:p>
            <a:fld id="{7D90AB93-7EBB-40C3-AABE-B1527F40B7D6}" type="slidenum">
              <a:rPr lang="en-US"/>
              <a:t>5</a:t>
            </a:fld>
            <a:endParaRPr lang="en-US"/>
          </a:p>
        </p:txBody>
      </p:sp>
    </p:spTree>
    <p:extLst>
      <p:ext uri="{BB962C8B-B14F-4D97-AF65-F5344CB8AC3E}">
        <p14:creationId xmlns:p14="http://schemas.microsoft.com/office/powerpoint/2010/main" val="331620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endParaRPr lang="en-US" dirty="0"/>
          </a:p>
        </p:txBody>
      </p:sp>
      <p:sp>
        <p:nvSpPr>
          <p:cNvPr id="3" name="Subtitle 2"/>
          <p:cNvSpPr>
            <a:spLocks noGrp="1"/>
          </p:cNvSpPr>
          <p:nvPr>
            <p:ph type="subTitle" idx="1"/>
          </p:nvPr>
        </p:nvSpPr>
        <p:spPr/>
        <p:txBody>
          <a:bodyPr/>
          <a:lstStyle/>
          <a:p>
            <a:r>
              <a:rPr lang="en-US" dirty="0"/>
              <a:t>By: Colin Harrison, Christian Mcmurtrie, Timo </a:t>
            </a:r>
            <a:r>
              <a:rPr lang="en-US" dirty="0" err="1"/>
              <a:t>Nahkisa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p>
          <a:p>
            <a:r>
              <a:rPr lang="en-US" dirty="0"/>
              <a:t>Client: Dr. Yvonne Chueh</a:t>
            </a:r>
          </a:p>
          <a:p>
            <a:r>
              <a:rPr lang="en-US" dirty="0"/>
              <a:t>PIE Project (Personal Interactive Expeditions)</a:t>
            </a:r>
          </a:p>
          <a:p>
            <a:r>
              <a:rPr lang="en-US" dirty="0"/>
              <a:t>Goal: To develop a website that will aid the elderly community that is facing social isolation.</a:t>
            </a:r>
          </a:p>
          <a:p>
            <a:pPr lvl="1"/>
            <a:r>
              <a:rPr lang="en-US" sz="1800" dirty="0"/>
              <a:t>This site will promote social activities and outings</a:t>
            </a:r>
          </a:p>
          <a:p>
            <a:pPr lvl="1"/>
            <a:r>
              <a:rPr lang="en-US" sz="1800" dirty="0"/>
              <a:t>The simple design should aid with navigation, scheduling, and more</a:t>
            </a:r>
          </a:p>
        </p:txBody>
      </p:sp>
    </p:spTree>
    <p:extLst>
      <p:ext uri="{BB962C8B-B14F-4D97-AF65-F5344CB8AC3E}">
        <p14:creationId xmlns:p14="http://schemas.microsoft.com/office/powerpoint/2010/main" val="12255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Plan</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t>Project Organization</a:t>
            </a:r>
          </a:p>
          <a:p>
            <a:pPr lvl="1"/>
            <a:r>
              <a:rPr lang="en-US" sz="1800" dirty="0"/>
              <a:t>Agile Kanban method</a:t>
            </a:r>
          </a:p>
          <a:p>
            <a:r>
              <a:rPr lang="en-US" dirty="0"/>
              <a:t>Risk Analysis</a:t>
            </a:r>
          </a:p>
          <a:p>
            <a:pPr lvl="1"/>
            <a:r>
              <a:rPr lang="en-US" sz="1800" dirty="0"/>
              <a:t>Feature Overload</a:t>
            </a:r>
          </a:p>
          <a:p>
            <a:r>
              <a:rPr lang="en-US" dirty="0"/>
              <a:t>Hardware/Software Requirements</a:t>
            </a:r>
          </a:p>
          <a:p>
            <a:pPr lvl="1"/>
            <a:r>
              <a:rPr lang="en-US" sz="1800" dirty="0"/>
              <a:t>Computers with Widely-used Browsers Installed</a:t>
            </a:r>
          </a:p>
          <a:p>
            <a:pPr lvl="1"/>
            <a:r>
              <a:rPr lang="en-US" sz="1800" dirty="0"/>
              <a:t>HTML, CSS, PHP, and SQL editors</a:t>
            </a:r>
          </a:p>
          <a:p>
            <a:r>
              <a:rPr lang="en-US" dirty="0"/>
              <a:t>Project Schedule</a:t>
            </a:r>
          </a:p>
          <a:p>
            <a:pPr lvl="1"/>
            <a:r>
              <a:rPr lang="en-US" sz="1800" dirty="0"/>
              <a:t>Reach new milestones each 2-week sprint</a:t>
            </a:r>
          </a:p>
          <a:p>
            <a:pPr lvl="1"/>
            <a:r>
              <a:rPr lang="en-US" sz="1800" dirty="0"/>
              <a:t>SCRUM meetings and Client Meetings</a:t>
            </a:r>
          </a:p>
        </p:txBody>
      </p:sp>
    </p:spTree>
    <p:extLst>
      <p:ext uri="{BB962C8B-B14F-4D97-AF65-F5344CB8AC3E}">
        <p14:creationId xmlns:p14="http://schemas.microsoft.com/office/powerpoint/2010/main" val="176805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Overview</a:t>
            </a:r>
          </a:p>
          <a:p>
            <a:pPr lvl="1"/>
            <a:r>
              <a:rPr lang="en-US" sz="1800" dirty="0"/>
              <a:t>Problem: Social isolation in the elderly community</a:t>
            </a:r>
          </a:p>
          <a:p>
            <a:pPr lvl="1"/>
            <a:r>
              <a:rPr lang="en-US" sz="1800" dirty="0"/>
              <a:t>Solution: A website to promote social activities</a:t>
            </a:r>
          </a:p>
          <a:p>
            <a:r>
              <a:rPr lang="en-US" dirty="0"/>
              <a:t>Stakeholders</a:t>
            </a:r>
          </a:p>
          <a:p>
            <a:pPr lvl="1"/>
            <a:r>
              <a:rPr lang="en-US" sz="1800" dirty="0"/>
              <a:t>Dr. Chueh</a:t>
            </a:r>
          </a:p>
          <a:p>
            <a:pPr lvl="1"/>
            <a:r>
              <a:rPr lang="en-US" sz="1800" dirty="0"/>
              <a:t>Elderly communities and their families</a:t>
            </a:r>
          </a:p>
          <a:p>
            <a:pPr lvl="1"/>
            <a:endParaRPr lang="en-US" dirty="0"/>
          </a:p>
        </p:txBody>
      </p:sp>
    </p:spTree>
    <p:extLst>
      <p:ext uri="{BB962C8B-B14F-4D97-AF65-F5344CB8AC3E}">
        <p14:creationId xmlns:p14="http://schemas.microsoft.com/office/powerpoint/2010/main" val="114474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p>
          <a:p>
            <a:r>
              <a:rPr lang="en-US" dirty="0"/>
              <a:t>System Model **</a:t>
            </a:r>
          </a:p>
          <a:p>
            <a:r>
              <a:rPr lang="en-US" dirty="0"/>
              <a:t>User Interaction **</a:t>
            </a:r>
          </a:p>
          <a:p>
            <a:r>
              <a:rPr lang="en-US" dirty="0"/>
              <a:t>Functional Requirements</a:t>
            </a:r>
          </a:p>
          <a:p>
            <a:r>
              <a:rPr lang="en-US" dirty="0"/>
              <a:t>Nonfunctional Requirements **</a:t>
            </a:r>
          </a:p>
          <a:p>
            <a:r>
              <a:rPr lang="en-US" dirty="0"/>
              <a:t>Feasibility **</a:t>
            </a:r>
          </a:p>
          <a:p>
            <a:r>
              <a:rPr lang="en-US" dirty="0"/>
              <a:t>Appendices **</a:t>
            </a:r>
          </a:p>
        </p:txBody>
      </p:sp>
    </p:spTree>
    <p:extLst>
      <p:ext uri="{BB962C8B-B14F-4D97-AF65-F5344CB8AC3E}">
        <p14:creationId xmlns:p14="http://schemas.microsoft.com/office/powerpoint/2010/main" val="18760088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Wisp</vt:lpstr>
      <vt:lpstr>   CAKE Presents PIE</vt:lpstr>
      <vt:lpstr>Introduction</vt:lpstr>
      <vt:lpstr>Project Management Plan</vt:lpstr>
      <vt:lpstr>Project Overview</vt:lpstr>
      <vt:lpstr>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cp:revision>
  <dcterms:created xsi:type="dcterms:W3CDTF">2014-09-12T02:13:59Z</dcterms:created>
  <dcterms:modified xsi:type="dcterms:W3CDTF">2015-11-15T03:50:44Z</dcterms:modified>
</cp:coreProperties>
</file>