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61" r:id="rId4"/>
    <p:sldId id="263" r:id="rId5"/>
    <p:sldId id="264" r:id="rId6"/>
    <p:sldId id="265" r:id="rId7"/>
    <p:sldId id="260" r:id="rId8"/>
    <p:sldId id="258" r:id="rId9"/>
    <p:sldId id="266" r:id="rId10"/>
    <p:sldId id="262"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57" d="100"/>
          <a:sy n="57" d="100"/>
        </p:scale>
        <p:origin x="78" y="13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AB509-4183-4579-9787-242A2BB957B8}" type="datetimeFigureOut">
              <a:rPr lang="en-US"/>
              <a:t>12/3/2015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AB93-7EBB-40C3-AABE-B1527F40B7D6}" type="slidenum">
              <a:rPr lang="en-US"/>
              <a:t>‹#›</a:t>
            </a:fld>
            <a:endParaRPr lang="en-US"/>
          </a:p>
        </p:txBody>
      </p:sp>
    </p:spTree>
    <p:extLst>
      <p:ext uri="{BB962C8B-B14F-4D97-AF65-F5344CB8AC3E}">
        <p14:creationId xmlns:p14="http://schemas.microsoft.com/office/powerpoint/2010/main" val="391912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Introductions: Hi my name is ...</a:t>
            </a:r>
          </a:p>
          <a:p>
            <a:r>
              <a:rPr lang="en-US">
                <a:latin typeface="Calibri"/>
              </a:rPr>
              <a:t>Colin: ... and we make up the CAKE group. We are working on a website that we plan to call PIE.</a:t>
            </a:r>
          </a:p>
        </p:txBody>
      </p:sp>
      <p:sp>
        <p:nvSpPr>
          <p:cNvPr id="4" name="Slide Number Placeholder 3"/>
          <p:cNvSpPr>
            <a:spLocks noGrp="1"/>
          </p:cNvSpPr>
          <p:nvPr>
            <p:ph type="sldNum" sz="quarter" idx="10"/>
          </p:nvPr>
        </p:nvSpPr>
        <p:spPr/>
        <p:txBody>
          <a:bodyPr/>
          <a:lstStyle/>
          <a:p>
            <a:fld id="{7D90AB93-7EBB-40C3-AABE-B1527F40B7D6}" type="slidenum">
              <a:rPr lang="en-US"/>
              <a:t>1</a:t>
            </a:fld>
            <a:endParaRPr lang="en-US"/>
          </a:p>
        </p:txBody>
      </p:sp>
    </p:spTree>
    <p:extLst>
      <p:ext uri="{BB962C8B-B14F-4D97-AF65-F5344CB8AC3E}">
        <p14:creationId xmlns:p14="http://schemas.microsoft.com/office/powerpoint/2010/main" val="241896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Colin: CAKE stands for Computer Applications Knowledge and Experience and PIE is an acronym for Personal Interactive Expeditions. We have been working with our client Dr. Yvonne Chueh and our faculty mentor Dr. Ed Lulofs to develop a website that will aid the elderly community that is facing social isolation. This site will promote social activities and outings by allowing members to easily plan activities with other members and possibly, in the future, with volunteers and donors. The simple design should allow easy navigation of the site, easy-to-use scheduling tools, and more.</a:t>
            </a:r>
          </a:p>
        </p:txBody>
      </p:sp>
      <p:sp>
        <p:nvSpPr>
          <p:cNvPr id="4" name="Slide Number Placeholder 3"/>
          <p:cNvSpPr>
            <a:spLocks noGrp="1"/>
          </p:cNvSpPr>
          <p:nvPr>
            <p:ph type="sldNum" sz="quarter" idx="10"/>
          </p:nvPr>
        </p:nvSpPr>
        <p:spPr/>
        <p:txBody>
          <a:bodyPr/>
          <a:lstStyle/>
          <a:p>
            <a:fld id="{7D90AB93-7EBB-40C3-AABE-B1527F40B7D6}" type="slidenum">
              <a:rPr lang="en-US"/>
              <a:t>2</a:t>
            </a:fld>
            <a:endParaRPr lang="en-US"/>
          </a:p>
        </p:txBody>
      </p:sp>
    </p:spTree>
    <p:extLst>
      <p:ext uri="{BB962C8B-B14F-4D97-AF65-F5344CB8AC3E}">
        <p14:creationId xmlns:p14="http://schemas.microsoft.com/office/powerpoint/2010/main" val="278345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Our team website was created using a free website editor called wix. All images are royalty-free. The "About" section explains who our group is, what we are working on, and why. The "Project" tab has a brief explanation of our project. It also has a drop down menu that is activated by hovering over "Project". This allows you to view the "Agendas" tab, which shows our client, faculty mentor, and group meetings. The "Repository" tab includes a link our team's repository, links to individual sections of the repository, and a list of past commits. Under the "Scheduling" tab you can see what each of the team members is currently working on as well as lists of major upcoming tasks and completed tasks. There is also a list of "forseen difficulties" that shows some possible problems that we may run in to over the course of the project. Finally, the contact tab contains pictures of each of our group members, our current roles, and some of our contact information.  The message box below is linked to our group gmail account, so any messages sent will be accessible by any member of the group.</a:t>
            </a:r>
          </a:p>
        </p:txBody>
      </p:sp>
      <p:sp>
        <p:nvSpPr>
          <p:cNvPr id="4" name="Slide Number Placeholder 3"/>
          <p:cNvSpPr>
            <a:spLocks noGrp="1"/>
          </p:cNvSpPr>
          <p:nvPr>
            <p:ph type="sldNum" sz="quarter" idx="10"/>
          </p:nvPr>
        </p:nvSpPr>
        <p:spPr/>
        <p:txBody>
          <a:bodyPr/>
          <a:lstStyle/>
          <a:p>
            <a:fld id="{7D90AB93-7EBB-40C3-AABE-B1527F40B7D6}" type="slidenum">
              <a:rPr lang="en-US"/>
              <a:t>3</a:t>
            </a:fld>
            <a:endParaRPr lang="en-US"/>
          </a:p>
        </p:txBody>
      </p:sp>
    </p:spTree>
    <p:extLst>
      <p:ext uri="{BB962C8B-B14F-4D97-AF65-F5344CB8AC3E}">
        <p14:creationId xmlns:p14="http://schemas.microsoft.com/office/powerpoint/2010/main" val="128834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Timo: As stated in the project management plan, we will need computers with multiple browsers and editors for web development languages and SQL. The user will interact with the site by being able to see other people in the area that want to host or plan a meal event. They will be able to request or accept invitations to these events. This information will be located on the user's homepage for easy accessibility. The user will also be able to upload photos or videos that they want to store or share. The functional requirements include two main sections: primary (or necessary) functions, and secondary (or nonessential) functions. The main functional requirements that we will be working on are: hosting the website on a server, creating a database to store user information, adding a calendar to organize user activities, implementing a background check or other security measures, and creating and designing the website. When the primary requirements are completed, we will work on a paid version, adding donations, and more. The nonfunctional requirements include efficiency, reliability, and ease of use. We believe that we will have a working product by the end of winter quarter. However, there are a lot of secondary functions that Dr. Chueh has mentioned that we may or may not be able to complete. (If you want, you can add the use case diagrams or something and just walk through those for user interaction .)</a:t>
            </a:r>
          </a:p>
        </p:txBody>
      </p:sp>
      <p:sp>
        <p:nvSpPr>
          <p:cNvPr id="4" name="Slide Number Placeholder 3"/>
          <p:cNvSpPr>
            <a:spLocks noGrp="1"/>
          </p:cNvSpPr>
          <p:nvPr>
            <p:ph type="sldNum" sz="quarter" idx="10"/>
          </p:nvPr>
        </p:nvSpPr>
        <p:spPr/>
        <p:txBody>
          <a:bodyPr/>
          <a:lstStyle/>
          <a:p>
            <a:fld id="{7D90AB93-7EBB-40C3-AABE-B1527F40B7D6}" type="slidenum">
              <a:rPr lang="en-US"/>
              <a:t>7</a:t>
            </a:fld>
            <a:endParaRPr lang="en-US"/>
          </a:p>
        </p:txBody>
      </p:sp>
    </p:spTree>
    <p:extLst>
      <p:ext uri="{BB962C8B-B14F-4D97-AF65-F5344CB8AC3E}">
        <p14:creationId xmlns:p14="http://schemas.microsoft.com/office/powerpoint/2010/main" val="3316204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Zach: We have been using an agile Kanban method for the project organization. Kanban is a method where group members can post tasks, or small portions of the project. Those tasks are then taken through a cycle of development and quality assurance until they are accepted. (Maybe show trello). Our team roles consist of 3 developers and one quality assurance supervisor. Each member also has a secondary role such as SCRUM Master, Documentation Manager, or Version Control Manager. Each member will cycle through each role in order to get the most experience out of this project. Our main concern in this project is feature overload. Our client wants a site similar to Meal Train with donations, a paid version, translations for international users, and more. While we will focus on the necessary functionalities first, we have to make sure we aren't bogged down with unnecessary tasks. The hardware and software we will be using is mainly computers with widely-used browsers, such as Firefox, Chrome, and Safari. We will also be using web editing software to create the site and SQL to manage any databases. We plan to reach new milestones during each 2-week sprint. We will also be having weekly group meetings, weekly meetings with our faculty mentor (Professor Lulofs), and client meetings every other week.</a:t>
            </a:r>
          </a:p>
        </p:txBody>
      </p:sp>
      <p:sp>
        <p:nvSpPr>
          <p:cNvPr id="4" name="Slide Number Placeholder 3"/>
          <p:cNvSpPr>
            <a:spLocks noGrp="1"/>
          </p:cNvSpPr>
          <p:nvPr>
            <p:ph type="sldNum" sz="quarter" idx="10"/>
          </p:nvPr>
        </p:nvSpPr>
        <p:spPr/>
        <p:txBody>
          <a:bodyPr/>
          <a:lstStyle/>
          <a:p>
            <a:fld id="{7D90AB93-7EBB-40C3-AABE-B1527F40B7D6}" type="slidenum">
              <a:rPr lang="en-US"/>
              <a:t>8</a:t>
            </a:fld>
            <a:endParaRPr lang="en-US"/>
          </a:p>
        </p:txBody>
      </p:sp>
    </p:spTree>
    <p:extLst>
      <p:ext uri="{BB962C8B-B14F-4D97-AF65-F5344CB8AC3E}">
        <p14:creationId xmlns:p14="http://schemas.microsoft.com/office/powerpoint/2010/main" val="108998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90AB93-7EBB-40C3-AABE-B1527F40B7D6}" type="slidenum">
              <a:rPr lang="en-US"/>
              <a:t>10</a:t>
            </a:fld>
            <a:endParaRPr lang="en-US"/>
          </a:p>
        </p:txBody>
      </p:sp>
    </p:spTree>
    <p:extLst>
      <p:ext uri="{BB962C8B-B14F-4D97-AF65-F5344CB8AC3E}">
        <p14:creationId xmlns:p14="http://schemas.microsoft.com/office/powerpoint/2010/main" val="2142388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almostcolin.wix.com/CAK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CAKE Presents PIE</a:t>
            </a:r>
          </a:p>
        </p:txBody>
      </p:sp>
      <p:sp>
        <p:nvSpPr>
          <p:cNvPr id="3" name="Subtitle 2"/>
          <p:cNvSpPr>
            <a:spLocks noGrp="1"/>
          </p:cNvSpPr>
          <p:nvPr>
            <p:ph type="subTitle" idx="1"/>
          </p:nvPr>
        </p:nvSpPr>
        <p:spPr/>
        <p:txBody>
          <a:bodyPr/>
          <a:lstStyle/>
          <a:p>
            <a:r>
              <a:rPr lang="en-US" dirty="0"/>
              <a:t>By: Colin Harrison, Christian </a:t>
            </a:r>
            <a:r>
              <a:rPr lang="en-US" dirty="0" err="1"/>
              <a:t>Mcmurtrie</a:t>
            </a:r>
            <a:r>
              <a:rPr lang="en-US" dirty="0"/>
              <a:t>, Timothy </a:t>
            </a:r>
            <a:r>
              <a:rPr lang="en-US" dirty="0" err="1"/>
              <a:t>Nahkisa</a:t>
            </a:r>
            <a:r>
              <a:rPr lang="en-US" dirty="0"/>
              <a:t>, and Zachary Rivera</a:t>
            </a:r>
          </a:p>
        </p:txBody>
      </p:sp>
      <p:pic>
        <p:nvPicPr>
          <p:cNvPr id="4" name="Picture 3"/>
          <p:cNvPicPr>
            <a:picLocks noChangeAspect="1"/>
          </p:cNvPicPr>
          <p:nvPr/>
        </p:nvPicPr>
        <p:blipFill>
          <a:blip r:embed="rId3"/>
          <a:stretch>
            <a:fillRect/>
          </a:stretch>
        </p:blipFill>
        <p:spPr>
          <a:xfrm>
            <a:off x="2661826" y="4118685"/>
            <a:ext cx="466725" cy="438150"/>
          </a:xfrm>
          <a:prstGeom prst="rect">
            <a:avLst/>
          </a:prstGeom>
        </p:spPr>
      </p:pic>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8556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5737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CAKE Group (Computer Applications Knowledge and Experience)</a:t>
            </a:r>
          </a:p>
          <a:p>
            <a:r>
              <a:rPr lang="en-US" dirty="0" smtClean="0"/>
              <a:t>Colin Harrison: Scrum Master/QA</a:t>
            </a:r>
          </a:p>
          <a:p>
            <a:r>
              <a:rPr lang="en-US" sz="1800" dirty="0" smtClean="0"/>
              <a:t>Christian McMurtrie: Documentation/Dev</a:t>
            </a:r>
          </a:p>
          <a:p>
            <a:r>
              <a:rPr lang="en-US" dirty="0" smtClean="0"/>
              <a:t>Tim Nakhisa: Dev/Research</a:t>
            </a:r>
          </a:p>
          <a:p>
            <a:r>
              <a:rPr lang="en-US" sz="1800" dirty="0" smtClean="0"/>
              <a:t>Zac Rivera: Version Control Systems Manager/Dev</a:t>
            </a:r>
            <a:endParaRPr lang="en-US" sz="1800" dirty="0"/>
          </a:p>
        </p:txBody>
      </p:sp>
    </p:spTree>
    <p:extLst>
      <p:ext uri="{BB962C8B-B14F-4D97-AF65-F5344CB8AC3E}">
        <p14:creationId xmlns:p14="http://schemas.microsoft.com/office/powerpoint/2010/main" val="122550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Website</a:t>
            </a:r>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r>
              <a:rPr lang="en-US" dirty="0" smtClean="0">
                <a:hlinkClick r:id="rId3"/>
              </a:rPr>
              <a:t>http</a:t>
            </a:r>
            <a:r>
              <a:rPr lang="en-US" dirty="0">
                <a:hlinkClick r:id="rId3"/>
              </a:rPr>
              <a:t>://www.caketeamcwu.wix.com/CAKE</a:t>
            </a:r>
          </a:p>
          <a:p>
            <a:pPr marL="0" indent="0" algn="ctr">
              <a:buNone/>
            </a:pPr>
            <a:endParaRPr lang="en-US" dirty="0" smtClean="0">
              <a:hlinkClick r:id="rId3"/>
            </a:endParaRPr>
          </a:p>
        </p:txBody>
      </p:sp>
      <p:pic>
        <p:nvPicPr>
          <p:cNvPr id="4" name="Picture 3"/>
          <p:cNvPicPr>
            <a:picLocks noChangeAspect="1"/>
          </p:cNvPicPr>
          <p:nvPr/>
        </p:nvPicPr>
        <p:blipFill>
          <a:blip r:embed="rId4"/>
          <a:stretch>
            <a:fillRect/>
          </a:stretch>
        </p:blipFill>
        <p:spPr>
          <a:xfrm>
            <a:off x="2589212" y="1388535"/>
            <a:ext cx="8403694" cy="4033308"/>
          </a:xfrm>
          <a:prstGeom prst="rect">
            <a:avLst/>
          </a:prstGeom>
        </p:spPr>
      </p:pic>
    </p:spTree>
    <p:extLst>
      <p:ext uri="{BB962C8B-B14F-4D97-AF65-F5344CB8AC3E}">
        <p14:creationId xmlns:p14="http://schemas.microsoft.com/office/powerpoint/2010/main" val="1211256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a:t>
            </a:r>
            <a:endParaRPr lang="en-US" dirty="0"/>
          </a:p>
        </p:txBody>
      </p:sp>
      <p:sp>
        <p:nvSpPr>
          <p:cNvPr id="3" name="Content Placeholder 2"/>
          <p:cNvSpPr>
            <a:spLocks noGrp="1"/>
          </p:cNvSpPr>
          <p:nvPr>
            <p:ph idx="1"/>
          </p:nvPr>
        </p:nvSpPr>
        <p:spPr/>
        <p:txBody>
          <a:bodyPr/>
          <a:lstStyle/>
          <a:p>
            <a:r>
              <a:rPr lang="en-US" dirty="0"/>
              <a:t>PIE Project (Personal Interactive Expeditions)</a:t>
            </a:r>
          </a:p>
          <a:p>
            <a:r>
              <a:rPr lang="en-US" dirty="0">
                <a:latin typeface="Century Gothic" charset="0"/>
              </a:rPr>
              <a:t>Client: Dr. Yvonne </a:t>
            </a:r>
            <a:r>
              <a:rPr lang="en-US" dirty="0" err="1">
                <a:latin typeface="Century Gothic" charset="0"/>
              </a:rPr>
              <a:t>Chueh</a:t>
            </a:r>
            <a:endParaRPr lang="en-US" dirty="0">
              <a:latin typeface="Century Gothic" charset="0"/>
            </a:endParaRPr>
          </a:p>
          <a:p>
            <a:r>
              <a:rPr lang="en-US" dirty="0">
                <a:latin typeface="Century Gothic" charset="0"/>
              </a:rPr>
              <a:t>Faculty Mentor: Dr.  Ed </a:t>
            </a:r>
            <a:r>
              <a:rPr lang="en-US" dirty="0" err="1">
                <a:latin typeface="Century Gothic" charset="0"/>
              </a:rPr>
              <a:t>Lulofs</a:t>
            </a:r>
            <a:endParaRPr lang="en-US" dirty="0">
              <a:latin typeface="Century Gothic" charset="0"/>
            </a:endParaRPr>
          </a:p>
          <a:p>
            <a:r>
              <a:rPr lang="en-US" dirty="0"/>
              <a:t>Goal: To develop a website that will aid the elderly </a:t>
            </a:r>
            <a:r>
              <a:rPr lang="en-US"/>
              <a:t>community </a:t>
            </a:r>
            <a:r>
              <a:rPr lang="en-US" smtClean="0"/>
              <a:t>which </a:t>
            </a:r>
            <a:r>
              <a:rPr lang="en-US" dirty="0"/>
              <a:t>is facing social isolation.</a:t>
            </a:r>
          </a:p>
          <a:p>
            <a:pPr lvl="1"/>
            <a:r>
              <a:rPr lang="en-US" sz="1800" dirty="0"/>
              <a:t>This site will promote social activities and outings</a:t>
            </a:r>
          </a:p>
          <a:p>
            <a:pPr lvl="1"/>
            <a:r>
              <a:rPr lang="en-US" sz="1800" dirty="0"/>
              <a:t>The simple design should aid with navigation, scheduling, and more</a:t>
            </a:r>
          </a:p>
          <a:p>
            <a:endParaRPr lang="en-US" dirty="0"/>
          </a:p>
        </p:txBody>
      </p:sp>
    </p:spTree>
    <p:extLst>
      <p:ext uri="{BB962C8B-B14F-4D97-AF65-F5344CB8AC3E}">
        <p14:creationId xmlns:p14="http://schemas.microsoft.com/office/powerpoint/2010/main" val="231825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idx="1"/>
          </p:nvPr>
        </p:nvSpPr>
        <p:spPr/>
        <p:txBody>
          <a:bodyPr/>
          <a:lstStyle/>
          <a:p>
            <a:r>
              <a:rPr lang="en-US" dirty="0" smtClean="0"/>
              <a:t>Seniors are facing social isolation</a:t>
            </a:r>
          </a:p>
          <a:p>
            <a:pPr marL="0" indent="0">
              <a:buNone/>
            </a:pPr>
            <a:endParaRPr lang="en-US" dirty="0" smtClean="0"/>
          </a:p>
          <a:p>
            <a:r>
              <a:rPr lang="en-US" dirty="0" smtClean="0"/>
              <a:t>No site designed for seniors to engage in social outings</a:t>
            </a:r>
          </a:p>
          <a:p>
            <a:pPr marL="0" indent="0">
              <a:buNone/>
            </a:pPr>
            <a:endParaRPr lang="en-US" dirty="0" smtClean="0"/>
          </a:p>
          <a:p>
            <a:r>
              <a:rPr lang="en-US" dirty="0" smtClean="0"/>
              <a:t>Current sites not tailored to meet challenges of aging community </a:t>
            </a:r>
            <a:endParaRPr lang="en-US" dirty="0"/>
          </a:p>
        </p:txBody>
      </p:sp>
    </p:spTree>
    <p:extLst>
      <p:ext uri="{BB962C8B-B14F-4D97-AF65-F5344CB8AC3E}">
        <p14:creationId xmlns:p14="http://schemas.microsoft.com/office/powerpoint/2010/main" val="2049749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Developing a website that encompasses senior social activities locally.</a:t>
            </a:r>
          </a:p>
          <a:p>
            <a:r>
              <a:rPr lang="en-US" dirty="0" smtClean="0"/>
              <a:t>Minimize site learning curve </a:t>
            </a:r>
          </a:p>
          <a:p>
            <a:endParaRPr lang="en-US" dirty="0"/>
          </a:p>
        </p:txBody>
      </p:sp>
    </p:spTree>
    <p:extLst>
      <p:ext uri="{BB962C8B-B14F-4D97-AF65-F5344CB8AC3E}">
        <p14:creationId xmlns:p14="http://schemas.microsoft.com/office/powerpoint/2010/main" val="203116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Hardware and Software</a:t>
            </a:r>
          </a:p>
          <a:p>
            <a:pPr lvl="1"/>
            <a:r>
              <a:rPr lang="en-US" dirty="0">
                <a:latin typeface="Century Gothic" charset="0"/>
              </a:rPr>
              <a:t>Computers with Widely-used Browsers Installed </a:t>
            </a:r>
          </a:p>
          <a:p>
            <a:pPr lvl="1"/>
            <a:r>
              <a:rPr lang="en-US" dirty="0">
                <a:latin typeface="Century Gothic" charset="0"/>
              </a:rPr>
              <a:t>HTML, CSS, PHP, and SQL editors</a:t>
            </a:r>
          </a:p>
          <a:p>
            <a:r>
              <a:rPr lang="en-US" dirty="0"/>
              <a:t>User Interaction</a:t>
            </a:r>
          </a:p>
          <a:p>
            <a:r>
              <a:rPr lang="en-US" dirty="0"/>
              <a:t>Functional Requirements</a:t>
            </a:r>
          </a:p>
          <a:p>
            <a:r>
              <a:rPr lang="en-US" dirty="0"/>
              <a:t>Nonfunctional Requirements</a:t>
            </a:r>
          </a:p>
          <a:p>
            <a:r>
              <a:rPr lang="en-US" dirty="0"/>
              <a:t>Feasibility</a:t>
            </a:r>
          </a:p>
        </p:txBody>
      </p:sp>
    </p:spTree>
    <p:extLst>
      <p:ext uri="{BB962C8B-B14F-4D97-AF65-F5344CB8AC3E}">
        <p14:creationId xmlns:p14="http://schemas.microsoft.com/office/powerpoint/2010/main" val="1876008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Plan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Project Organization</a:t>
            </a:r>
          </a:p>
          <a:p>
            <a:pPr lvl="1"/>
            <a:r>
              <a:rPr lang="en-US" sz="1800" dirty="0" smtClean="0"/>
              <a:t>Scrum/Kanban process (Trello)</a:t>
            </a:r>
            <a:endParaRPr lang="en-US" sz="1800" dirty="0"/>
          </a:p>
          <a:p>
            <a:r>
              <a:rPr lang="en-US" dirty="0"/>
              <a:t>Risk Analysis</a:t>
            </a:r>
          </a:p>
          <a:p>
            <a:pPr lvl="1"/>
            <a:r>
              <a:rPr lang="en-US" sz="1800" dirty="0"/>
              <a:t>Feature Overload</a:t>
            </a:r>
          </a:p>
          <a:p>
            <a:r>
              <a:rPr lang="en-US" dirty="0"/>
              <a:t>Hardware/Software Requirements</a:t>
            </a:r>
          </a:p>
          <a:p>
            <a:r>
              <a:rPr lang="en-US" dirty="0"/>
              <a:t>Project Schedule</a:t>
            </a:r>
          </a:p>
          <a:p>
            <a:pPr lvl="1"/>
            <a:r>
              <a:rPr lang="en-US" sz="1800" dirty="0"/>
              <a:t>Reach new milestones each 2-week sprint</a:t>
            </a:r>
          </a:p>
          <a:p>
            <a:pPr lvl="1"/>
            <a:r>
              <a:rPr lang="en-US" sz="1800" dirty="0"/>
              <a:t>SCRUM meetings and Client Meetings</a:t>
            </a:r>
          </a:p>
        </p:txBody>
      </p:sp>
    </p:spTree>
    <p:extLst>
      <p:ext uri="{BB962C8B-B14F-4D97-AF65-F5344CB8AC3E}">
        <p14:creationId xmlns:p14="http://schemas.microsoft.com/office/powerpoint/2010/main" val="176805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 Plan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4820960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42</TotalTime>
  <Words>1068</Words>
  <Application>Microsoft Office PowerPoint</Application>
  <PresentationFormat>Widescreen</PresentationFormat>
  <Paragraphs>67</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   CAKE Presents PIE</vt:lpstr>
      <vt:lpstr>Introduction</vt:lpstr>
      <vt:lpstr>Group Website</vt:lpstr>
      <vt:lpstr>Project</vt:lpstr>
      <vt:lpstr>Challenge</vt:lpstr>
      <vt:lpstr>Solution</vt:lpstr>
      <vt:lpstr>Requirements</vt:lpstr>
      <vt:lpstr>Project Management Plan</vt:lpstr>
      <vt:lpstr>QA Plan</vt:lpstr>
      <vt:lpstr>Prototype</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cs361002_21</dc:creator>
  <cp:lastModifiedBy>cs361002_21</cp:lastModifiedBy>
  <cp:revision>13</cp:revision>
  <dcterms:created xsi:type="dcterms:W3CDTF">2014-09-12T02:13:59Z</dcterms:created>
  <dcterms:modified xsi:type="dcterms:W3CDTF">2015-12-03T20:06:14Z</dcterms:modified>
</cp:coreProperties>
</file>