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57" r:id="rId6"/>
    <p:sldId id="279" r:id="rId7"/>
    <p:sldId id="261" r:id="rId8"/>
    <p:sldId id="263" r:id="rId9"/>
    <p:sldId id="268" r:id="rId10"/>
    <p:sldId id="264" r:id="rId11"/>
    <p:sldId id="265" r:id="rId12"/>
    <p:sldId id="276" r:id="rId13"/>
    <p:sldId id="274" r:id="rId14"/>
    <p:sldId id="277" r:id="rId15"/>
    <p:sldId id="267" r:id="rId16"/>
    <p:sldId id="28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67477" autoAdjust="0"/>
  </p:normalViewPr>
  <p:slideViewPr>
    <p:cSldViewPr snapToGrid="0">
      <p:cViewPr varScale="1">
        <p:scale>
          <a:sx n="78" d="100"/>
          <a:sy n="78" d="100"/>
        </p:scale>
        <p:origin x="158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stage of testing is manual</a:t>
            </a:r>
            <a:r>
              <a:rPr lang="en-US" baseline="0" dirty="0" smtClean="0"/>
              <a:t> testing. This means that our group members are manually testing the site during development. Right now we have a test server set up, but it is only available in </a:t>
            </a:r>
            <a:r>
              <a:rPr lang="en-US" baseline="0" dirty="0" err="1" smtClean="0"/>
              <a:t>Hebeler</a:t>
            </a:r>
            <a:r>
              <a:rPr lang="en-US" baseline="0" dirty="0" smtClean="0"/>
              <a:t> Hall. In our next iteration, we plan to finish this phase of testing and find a suitable server online. Our testing entails checking the site for the look and feel as well as checking for functionality. We want to make sure our site has a simple yet elegant appearance. To do this, we have created a lot of separate pages to make the site more easily navigable while keeping a similar template for each page in order to allow the user to work with a familiar layout. We have some ideas for changes. For example, rather than using multiple pages while logged in, we are considering using pop up windows to edit a user’s description, add photos, and more. This would allow for a “prettier” layout that makes the user feel like they aren’t being redirected too frequently. Testing functionality is more important to us because we need to ensure that our site works correctly on any platform the user might be using. We have not developed a mobile site, but we have been testing on common browsers on both Windows and Mac operating systems. Furthermore, we have been creating, editing, and testing different tables in our database.</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9</a:t>
            </a:fld>
            <a:endParaRPr lang="en-US"/>
          </a:p>
        </p:txBody>
      </p:sp>
    </p:spTree>
    <p:extLst>
      <p:ext uri="{BB962C8B-B14F-4D97-AF65-F5344CB8AC3E}">
        <p14:creationId xmlns:p14="http://schemas.microsoft.com/office/powerpoint/2010/main" val="91565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stated in the previous slide, we plan to have the site hosted online for our second phase of testing. This will allow us to test on computers outside of the CS building, so we can test different browsers, systems, and users. We plan to start with peer and other testing when the site is hosted and manual testing is finished. Hopefully some of the students in here might be willing to help. We will also be testing different people that might have some experience with something similar to potential users. For example, we have some contacts that work for </a:t>
            </a:r>
            <a:r>
              <a:rPr lang="en-US" baseline="0" dirty="0" err="1" smtClean="0"/>
              <a:t>Elmview</a:t>
            </a:r>
            <a:r>
              <a:rPr lang="en-US" baseline="0" dirty="0" smtClean="0"/>
              <a:t>, a </a:t>
            </a:r>
            <a:r>
              <a:rPr lang="en-US" dirty="0" smtClean="0"/>
              <a:t>non-profit organization concerned about people with developmental disabilities. Also, we have some contacts in the sociology department that may be willing to help.</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10</a:t>
            </a:fld>
            <a:endParaRPr lang="en-US"/>
          </a:p>
        </p:txBody>
      </p:sp>
    </p:spTree>
    <p:extLst>
      <p:ext uri="{BB962C8B-B14F-4D97-AF65-F5344CB8AC3E}">
        <p14:creationId xmlns:p14="http://schemas.microsoft.com/office/powerpoint/2010/main" val="38788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Hosting online</a:t>
            </a:r>
          </a:p>
          <a:p>
            <a:r>
              <a:rPr lang="en-US" sz="2200" dirty="0" smtClean="0"/>
              <a:t>Working with test groups</a:t>
            </a:r>
          </a:p>
          <a:p>
            <a:pPr lvl="1"/>
            <a:r>
              <a:rPr lang="en-US" sz="2000" dirty="0" smtClean="0"/>
              <a:t>Peer testing</a:t>
            </a:r>
          </a:p>
          <a:p>
            <a:pPr lvl="1"/>
            <a:r>
              <a:rPr lang="en-US" sz="2000" dirty="0" err="1" smtClean="0"/>
              <a:t>Elmview</a:t>
            </a:r>
            <a:r>
              <a:rPr lang="en-US" sz="2000" dirty="0" smtClean="0"/>
              <a:t> workers</a:t>
            </a:r>
          </a:p>
          <a:p>
            <a:pPr lvl="1"/>
            <a:r>
              <a:rPr lang="en-US" sz="2000" dirty="0" smtClean="0"/>
              <a:t>Sociology department</a:t>
            </a:r>
            <a:endParaRPr lang="en-US" sz="20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 – Past Tasks</a:t>
            </a:r>
            <a:endParaRPr lang="en-US" sz="4000" dirty="0"/>
          </a:p>
        </p:txBody>
      </p:sp>
      <p:sp>
        <p:nvSpPr>
          <p:cNvPr id="3" name="Content Placeholder 2"/>
          <p:cNvSpPr>
            <a:spLocks noGrp="1"/>
          </p:cNvSpPr>
          <p:nvPr>
            <p:ph idx="1"/>
          </p:nvPr>
        </p:nvSpPr>
        <p:spPr>
          <a:xfrm>
            <a:off x="2589212" y="2113005"/>
            <a:ext cx="8915400" cy="4287795"/>
          </a:xfrm>
        </p:spPr>
        <p:txBody>
          <a:bodyPr>
            <a:normAutofit/>
          </a:bodyPr>
          <a:lstStyle/>
          <a:p>
            <a:r>
              <a:rPr lang="en-US" sz="2200" dirty="0" smtClean="0"/>
              <a:t>PIE’s goal is to promote healthy social activities</a:t>
            </a:r>
          </a:p>
          <a:p>
            <a:r>
              <a:rPr lang="en-US" sz="2200" dirty="0" smtClean="0"/>
              <a:t>Completed tasks</a:t>
            </a:r>
            <a:r>
              <a:rPr lang="en-US" sz="2200" dirty="0" smtClean="0"/>
              <a:t>:</a:t>
            </a:r>
          </a:p>
          <a:p>
            <a:pPr lvl="1"/>
            <a:r>
              <a:rPr lang="en-US" sz="2000" dirty="0"/>
              <a:t>Creating easy-to-navigate </a:t>
            </a:r>
            <a:r>
              <a:rPr lang="en-US" sz="2000" dirty="0" smtClean="0"/>
              <a:t>pages</a:t>
            </a:r>
          </a:p>
          <a:p>
            <a:pPr lvl="2"/>
            <a:r>
              <a:rPr lang="en-US" sz="1800" dirty="0" smtClean="0"/>
              <a:t>Ex. Home, About, Help, Register/Login, Profile/Viewed Profile</a:t>
            </a:r>
            <a:endParaRPr lang="en-US" sz="1800" dirty="0" smtClean="0"/>
          </a:p>
          <a:p>
            <a:pPr lvl="1"/>
            <a:r>
              <a:rPr lang="en-US" sz="2000" dirty="0" smtClean="0"/>
              <a:t>Hosting the site on a testing server</a:t>
            </a:r>
          </a:p>
          <a:p>
            <a:pPr lvl="1" fontAlgn="base"/>
            <a:r>
              <a:rPr lang="en-US" sz="2000" dirty="0" smtClean="0"/>
              <a:t>Storing and retrieving user and event </a:t>
            </a:r>
            <a:r>
              <a:rPr lang="en-US" sz="2000" dirty="0" smtClean="0"/>
              <a:t>information</a:t>
            </a:r>
          </a:p>
          <a:p>
            <a:pPr lvl="2" fontAlgn="base"/>
            <a:r>
              <a:rPr lang="en-US" sz="1800" dirty="0" smtClean="0"/>
              <a:t>Tables for User, Events</a:t>
            </a:r>
            <a:endParaRPr lang="en-US" sz="1800" dirty="0"/>
          </a:p>
          <a:p>
            <a:pPr marL="457200" lvl="1" indent="0">
              <a:buNone/>
            </a:pPr>
            <a:endParaRPr lang="en-US" sz="2000" dirty="0" smtClean="0"/>
          </a:p>
          <a:p>
            <a:pPr lvl="1"/>
            <a:endParaRPr lang="en-US" sz="20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 – Future Tasks</a:t>
            </a:r>
            <a:endParaRPr lang="en-US" sz="4000" dirty="0"/>
          </a:p>
        </p:txBody>
      </p:sp>
      <p:sp>
        <p:nvSpPr>
          <p:cNvPr id="3" name="Content Placeholder 2"/>
          <p:cNvSpPr>
            <a:spLocks noGrp="1"/>
          </p:cNvSpPr>
          <p:nvPr>
            <p:ph idx="1"/>
          </p:nvPr>
        </p:nvSpPr>
        <p:spPr/>
        <p:txBody>
          <a:bodyPr/>
          <a:lstStyle/>
          <a:p>
            <a:r>
              <a:rPr lang="en-US" sz="2200" dirty="0"/>
              <a:t>Future tasks:</a:t>
            </a:r>
          </a:p>
          <a:p>
            <a:pPr lvl="1"/>
            <a:r>
              <a:rPr lang="en-US" sz="2000" dirty="0"/>
              <a:t>Adding photo upload, charts</a:t>
            </a:r>
            <a:r>
              <a:rPr lang="en-US" sz="2000" dirty="0" smtClean="0"/>
              <a:t>, calendar, </a:t>
            </a:r>
            <a:r>
              <a:rPr lang="en-US" sz="2000" dirty="0"/>
              <a:t>and event slider</a:t>
            </a:r>
          </a:p>
          <a:p>
            <a:pPr lvl="1"/>
            <a:r>
              <a:rPr lang="en-US" sz="2000" dirty="0"/>
              <a:t>Finishing connection </a:t>
            </a:r>
            <a:r>
              <a:rPr lang="en-US" sz="2000" dirty="0" smtClean="0"/>
              <a:t>queries</a:t>
            </a:r>
          </a:p>
          <a:p>
            <a:pPr lvl="1"/>
            <a:r>
              <a:rPr lang="en-US" sz="2000" dirty="0" smtClean="0"/>
              <a:t>Online </a:t>
            </a:r>
            <a:r>
              <a:rPr lang="en-US" sz="2000" dirty="0"/>
              <a:t>hosting</a:t>
            </a:r>
          </a:p>
          <a:p>
            <a:pPr lvl="1"/>
            <a:r>
              <a:rPr lang="en-US" sz="2000" dirty="0"/>
              <a:t>User testing and </a:t>
            </a:r>
            <a:r>
              <a:rPr lang="en-US" sz="2000" dirty="0" smtClean="0"/>
              <a:t>updates</a:t>
            </a:r>
            <a:endParaRPr lang="en-US" sz="2000" dirty="0"/>
          </a:p>
          <a:p>
            <a:pPr marL="0" indent="0">
              <a:buNone/>
            </a:pPr>
            <a:endParaRPr lang="en-US" dirty="0"/>
          </a:p>
        </p:txBody>
      </p:sp>
    </p:spTree>
    <p:extLst>
      <p:ext uri="{BB962C8B-B14F-4D97-AF65-F5344CB8AC3E}">
        <p14:creationId xmlns:p14="http://schemas.microsoft.com/office/powerpoint/2010/main" val="1646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r>
              <a:rPr lang="en-US" sz="2200" dirty="0" smtClean="0"/>
              <a:t>Help </a:t>
            </a:r>
            <a:r>
              <a:rPr lang="en-US" sz="2200" dirty="0" smtClean="0"/>
              <a:t>socially isolated </a:t>
            </a:r>
            <a:r>
              <a:rPr lang="en-US" sz="2200" dirty="0" smtClean="0"/>
              <a:t>individuals</a:t>
            </a:r>
            <a:endParaRPr lang="en-US" sz="2200" dirty="0" smtClean="0"/>
          </a:p>
          <a:p>
            <a:r>
              <a:rPr lang="en-US" sz="2200" dirty="0" smtClean="0"/>
              <a:t>Simple </a:t>
            </a:r>
            <a:r>
              <a:rPr lang="en-US" sz="2200" dirty="0" smtClean="0"/>
              <a:t>Design</a:t>
            </a:r>
            <a:endParaRPr lang="en-US" sz="2200" dirty="0" smtClean="0"/>
          </a:p>
          <a:p>
            <a:r>
              <a:rPr lang="en-US" sz="2200" dirty="0" smtClean="0"/>
              <a:t>Easy to use </a:t>
            </a:r>
            <a:r>
              <a:rPr lang="en-US" sz="2200" dirty="0" smtClean="0"/>
              <a:t>Interface</a:t>
            </a:r>
            <a:endParaRPr lang="en-US" sz="2200" dirty="0" smtClean="0"/>
          </a:p>
          <a:p>
            <a:r>
              <a:rPr lang="en-US" sz="2200" dirty="0" smtClean="0"/>
              <a:t>Promote Healthy Lifestyle </a:t>
            </a:r>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7" y="1470430"/>
            <a:ext cx="1177523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504628"/>
            <a:ext cx="8726118" cy="4610743"/>
          </a:xfrm>
          <a:prstGeom prst="rect">
            <a:avLst/>
          </a:prstGeom>
        </p:spPr>
      </p:pic>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sz="2200" dirty="0" smtClean="0"/>
              <a:t>Used HTML, PHP, SQL, CSS, and JavaScript</a:t>
            </a:r>
          </a:p>
          <a:p>
            <a:r>
              <a:rPr lang="en-US" sz="2200" dirty="0" smtClean="0"/>
              <a:t>Developed in SublimeText2 and Notepad++</a:t>
            </a:r>
            <a:endParaRPr lang="en-US" sz="2200" dirty="0"/>
          </a:p>
          <a:p>
            <a:r>
              <a:rPr lang="en-US" sz="2200" dirty="0" smtClean="0"/>
              <a:t>Windows and Apple operating systems</a:t>
            </a:r>
          </a:p>
          <a:p>
            <a:r>
              <a:rPr lang="en-US" sz="2200" dirty="0" smtClean="0"/>
              <a:t>Server hosting website for testing</a:t>
            </a:r>
          </a:p>
          <a:p>
            <a:endParaRPr lang="en-US" dirty="0" smtClean="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r>
              <a:rPr lang="en-US" sz="2200" dirty="0"/>
              <a:t>Kanban Method</a:t>
            </a:r>
          </a:p>
          <a:p>
            <a:r>
              <a:rPr lang="en-US" sz="2200" dirty="0"/>
              <a:t>Agile Process</a:t>
            </a:r>
          </a:p>
          <a:p>
            <a:r>
              <a:rPr lang="en-US" sz="2200" dirty="0"/>
              <a:t>Flexibility with client and requirements</a:t>
            </a:r>
          </a:p>
          <a:p>
            <a:endParaRPr lang="en-US" sz="2200" dirty="0"/>
          </a:p>
          <a:p>
            <a:pPr marL="0" indent="0">
              <a:buNone/>
            </a:pP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a:t>Demonstration</a:t>
            </a:r>
          </a:p>
          <a:p>
            <a:r>
              <a:rPr lang="en-US" sz="2200" dirty="0"/>
              <a:t>Consistent templates</a:t>
            </a:r>
          </a:p>
          <a:p>
            <a:r>
              <a:rPr lang="en-US" sz="2200" dirty="0"/>
              <a:t>Demographic in mind for easy usability</a:t>
            </a:r>
          </a:p>
          <a:p>
            <a:r>
              <a:rPr lang="en-US" sz="2200" dirty="0"/>
              <a:t>Large buttons and text</a:t>
            </a:r>
          </a:p>
          <a:p>
            <a:r>
              <a:rPr lang="en-US" sz="2200" dirty="0"/>
              <a:t>Buttons and links in consistent areas</a:t>
            </a:r>
          </a:p>
          <a:p>
            <a:pPr marL="0" indent="0">
              <a:buNone/>
            </a:pP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Manual testing – CWU test server</a:t>
            </a:r>
          </a:p>
          <a:p>
            <a:r>
              <a:rPr lang="en-US" sz="2200" dirty="0" smtClean="0"/>
              <a:t>Look and feel</a:t>
            </a:r>
          </a:p>
          <a:p>
            <a:r>
              <a:rPr lang="en-US" sz="2200" dirty="0" smtClean="0"/>
              <a:t>Functionality</a:t>
            </a:r>
          </a:p>
          <a:p>
            <a:pPr lvl="1"/>
            <a:r>
              <a:rPr lang="en-US" sz="2000" dirty="0" smtClean="0"/>
              <a:t>Multiple platforms (non-mobile browsers)</a:t>
            </a:r>
          </a:p>
          <a:p>
            <a:pPr lvl="1"/>
            <a:r>
              <a:rPr lang="en-US" sz="2000" dirty="0" smtClean="0"/>
              <a:t>Database tests</a:t>
            </a:r>
          </a:p>
          <a:p>
            <a:pPr lvl="1"/>
            <a:endParaRPr lang="en-US" sz="2000" dirty="0"/>
          </a:p>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D25B20BF7EED4EBDC04666034D76BA" ma:contentTypeVersion="0" ma:contentTypeDescription="Create a new document." ma:contentTypeScope="" ma:versionID="dad62bfcb13c80e5b08cd05c7aa1420f">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D6B8AF-DEC8-4C7B-A23B-D79B3CD4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B9A03BE-BDD2-4450-8C63-538E1F1E17CE}">
  <ds:schemaRefs>
    <ds:schemaRef ds:uri="http://schemas.microsoft.com/sharepoint/v3/contenttype/forms"/>
  </ds:schemaRefs>
</ds:datastoreItem>
</file>

<file path=customXml/itemProps3.xml><?xml version="1.0" encoding="utf-8"?>
<ds:datastoreItem xmlns:ds="http://schemas.openxmlformats.org/officeDocument/2006/customXml" ds:itemID="{120AB2EF-83B6-48FA-912A-3F47801185B6}">
  <ds:schemaRefs>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Wisp</Template>
  <TotalTime>398</TotalTime>
  <Words>987</Words>
  <Application>Microsoft Office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   CAKE Presents PIE</vt:lpstr>
      <vt:lpstr>Introduction</vt:lpstr>
      <vt:lpstr>Real World Application</vt:lpstr>
      <vt:lpstr>Architectural Design</vt:lpstr>
      <vt:lpstr>Module Example</vt:lpstr>
      <vt:lpstr>Module design</vt:lpstr>
      <vt:lpstr>Development Strategy</vt:lpstr>
      <vt:lpstr>User Interface Rules</vt:lpstr>
      <vt:lpstr>First Testing Phase</vt:lpstr>
      <vt:lpstr>Second Testing Phase</vt:lpstr>
      <vt:lpstr>Demonstration</vt:lpstr>
      <vt:lpstr>Conclusion – Past Tasks</vt:lpstr>
      <vt:lpstr>Conclusion – Future Tasks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cs470001_18</cp:lastModifiedBy>
  <cp:revision>45</cp:revision>
  <dcterms:created xsi:type="dcterms:W3CDTF">2014-09-12T02:13:59Z</dcterms:created>
  <dcterms:modified xsi:type="dcterms:W3CDTF">2016-02-04T20:43:56Z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0x0101004ED25B20BF7EED4EBDC04666034D76BA</vt:lpwstr>
  </property>
</Properties>
</file>