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471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2CBFE-4BB7-450B-BC9D-261B9A17A96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2F63-A197-4B58-BDCC-F2F0350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342-C227-418E-867C-4CF39A7AB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 selection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6DC3E-662B-4523-BC13-12B2BE86E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Group 6:</a:t>
            </a:r>
            <a:br>
              <a:rPr lang="en-US" dirty="0"/>
            </a:br>
            <a:r>
              <a:rPr lang="en-US" dirty="0"/>
              <a:t>Jason Nickell</a:t>
            </a:r>
            <a:br>
              <a:rPr lang="en-US" dirty="0"/>
            </a:br>
            <a:r>
              <a:rPr lang="en-US" dirty="0"/>
              <a:t>long Thai</a:t>
            </a:r>
            <a:br>
              <a:rPr lang="en-US" dirty="0"/>
            </a:br>
            <a:r>
              <a:rPr lang="en-US" dirty="0"/>
              <a:t>Garrett Marshall</a:t>
            </a:r>
            <a:br>
              <a:rPr lang="en-US" dirty="0"/>
            </a:br>
            <a:r>
              <a:rPr lang="en-US" dirty="0"/>
              <a:t>John </a:t>
            </a:r>
            <a:r>
              <a:rPr lang="en-US" dirty="0" err="1"/>
              <a:t>Fornah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0543-CD10-4B10-9415-DA2E8686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50C7-0164-4758-8707-07E7FE83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meetings discussing what we need to do, have done, and problems we have come across.</a:t>
            </a:r>
          </a:p>
          <a:p>
            <a:r>
              <a:rPr lang="en-US" dirty="0"/>
              <a:t>Think beyond the scope of the current requirements.</a:t>
            </a:r>
          </a:p>
          <a:p>
            <a:r>
              <a:rPr lang="en-US" dirty="0"/>
              <a:t>Assign members tasks based on their strengths.</a:t>
            </a:r>
          </a:p>
          <a:p>
            <a:r>
              <a:rPr lang="en-US" dirty="0"/>
              <a:t>Write code that can easily adapt to new requirements. </a:t>
            </a:r>
          </a:p>
          <a:p>
            <a:r>
              <a:rPr lang="en-US" dirty="0"/>
              <a:t>User testing to determine if any issues with ease of use or bugs.</a:t>
            </a:r>
          </a:p>
        </p:txBody>
      </p:sp>
    </p:spTree>
    <p:extLst>
      <p:ext uri="{BB962C8B-B14F-4D97-AF65-F5344CB8AC3E}">
        <p14:creationId xmlns:p14="http://schemas.microsoft.com/office/powerpoint/2010/main" val="54431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D57-B0E7-459F-B47E-081A87ED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0F46-D108-4724-90BA-C4649B4B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  <a:p>
            <a:pPr lvl="1"/>
            <a:r>
              <a:rPr lang="en-US" dirty="0"/>
              <a:t>Fields representing important factors like student ID / if taken.</a:t>
            </a:r>
          </a:p>
          <a:p>
            <a:pPr lvl="1"/>
            <a:r>
              <a:rPr lang="en-US" dirty="0"/>
              <a:t>Getters / Setters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 err="1"/>
              <a:t>IsFree</a:t>
            </a:r>
            <a:r>
              <a:rPr lang="en-US" dirty="0"/>
              <a:t>() returns if the student is free at specified time</a:t>
            </a:r>
          </a:p>
          <a:p>
            <a:pPr lvl="2"/>
            <a:r>
              <a:rPr lang="en-US" dirty="0" err="1"/>
              <a:t>hasTaken</a:t>
            </a:r>
            <a:r>
              <a:rPr lang="en-US" dirty="0"/>
              <a:t>() returns if student has taken specified class </a:t>
            </a:r>
          </a:p>
          <a:p>
            <a:pPr lvl="2"/>
            <a:r>
              <a:rPr lang="en-US" dirty="0" err="1"/>
              <a:t>IsFree</a:t>
            </a:r>
            <a:r>
              <a:rPr lang="en-US" dirty="0"/>
              <a:t>() and </a:t>
            </a:r>
            <a:r>
              <a:rPr lang="en-US" dirty="0" err="1"/>
              <a:t>hasTaken</a:t>
            </a:r>
            <a:r>
              <a:rPr lang="en-US" dirty="0"/>
              <a:t>() will be used in another function to relate the two and determine if student is eligible for a class</a:t>
            </a:r>
          </a:p>
        </p:txBody>
      </p:sp>
    </p:spTree>
    <p:extLst>
      <p:ext uri="{BB962C8B-B14F-4D97-AF65-F5344CB8AC3E}">
        <p14:creationId xmlns:p14="http://schemas.microsoft.com/office/powerpoint/2010/main" val="237514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2F7A-F53A-44D8-A68F-CC558A9A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F2CA-E215-4E5A-A94B-62AD344D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Class</a:t>
            </a:r>
          </a:p>
          <a:p>
            <a:pPr lvl="1"/>
            <a:r>
              <a:rPr lang="en-US" dirty="0"/>
              <a:t>Fields like section, days, and category</a:t>
            </a:r>
          </a:p>
          <a:p>
            <a:pPr lvl="1"/>
            <a:r>
              <a:rPr lang="en-US" dirty="0"/>
              <a:t>Getters / Setters</a:t>
            </a:r>
          </a:p>
          <a:p>
            <a:pPr lvl="1"/>
            <a:r>
              <a:rPr lang="en-US" dirty="0"/>
              <a:t>Will not need to worry about much else in this class since the heavy lifting will be done by the student class and the TA Selection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22039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3D2A-C39B-4A35-8B15-41CE74CC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D0EB-FD82-4177-BFB5-9AB02345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TASelection</a:t>
            </a:r>
            <a:endParaRPr lang="en-US" dirty="0"/>
          </a:p>
          <a:p>
            <a:pPr lvl="1"/>
            <a:r>
              <a:rPr lang="en-US" dirty="0"/>
              <a:t>Functions to read the CSV files</a:t>
            </a:r>
          </a:p>
          <a:p>
            <a:pPr lvl="1"/>
            <a:r>
              <a:rPr lang="en-US" dirty="0"/>
              <a:t>Functions to process the CSV info into Schedule and Student objects</a:t>
            </a:r>
          </a:p>
          <a:p>
            <a:pPr lvl="1"/>
            <a:r>
              <a:rPr lang="en-US" dirty="0"/>
              <a:t>Arrange Student into groups of student who have taken certain classes</a:t>
            </a:r>
          </a:p>
          <a:p>
            <a:pPr lvl="1"/>
            <a:r>
              <a:rPr lang="en-US" dirty="0"/>
              <a:t>Assigning student to classes, prioritizing students with closer graduation date</a:t>
            </a:r>
          </a:p>
          <a:p>
            <a:pPr lvl="2"/>
            <a:r>
              <a:rPr lang="en-US" dirty="0"/>
              <a:t>1 CS492 student and 1 CS392 if there are no CS 492 then double up on CS392 and vice versa.</a:t>
            </a:r>
          </a:p>
          <a:p>
            <a:pPr lvl="1"/>
            <a:r>
              <a:rPr lang="en-US" dirty="0"/>
              <a:t> A function that accepts a class and return Student objects that has taken that class.</a:t>
            </a:r>
          </a:p>
          <a:p>
            <a:pPr lvl="1"/>
            <a:r>
              <a:rPr lang="en-US" dirty="0"/>
              <a:t>All students with closer graduation date will be selected and put into classes first then so on until all position is filled.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5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0777-05D9-4C21-85CE-0E22EEC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3830-E7C1-44E4-9D6C-03D5CAE0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the Student and Schedule objects based on the CSV file</a:t>
            </a:r>
          </a:p>
          <a:p>
            <a:r>
              <a:rPr lang="en-US" dirty="0"/>
              <a:t>Created function to read and process the CSV files</a:t>
            </a:r>
          </a:p>
          <a:p>
            <a:r>
              <a:rPr lang="en-US" dirty="0"/>
              <a:t>Testing ideas and experimenting on each idea to simplify the algorithm </a:t>
            </a:r>
          </a:p>
          <a:p>
            <a:r>
              <a:rPr lang="en-US" dirty="0"/>
              <a:t>Managing roles within the group for better efficiency </a:t>
            </a:r>
          </a:p>
        </p:txBody>
      </p:sp>
    </p:spTree>
    <p:extLst>
      <p:ext uri="{BB962C8B-B14F-4D97-AF65-F5344CB8AC3E}">
        <p14:creationId xmlns:p14="http://schemas.microsoft.com/office/powerpoint/2010/main" val="2019365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340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TA selection program</vt:lpstr>
      <vt:lpstr>Overall Strategy</vt:lpstr>
      <vt:lpstr>Algorithm Design</vt:lpstr>
      <vt:lpstr>Algorithm Design (part 2)</vt:lpstr>
      <vt:lpstr>Algorithm Design (part 3)</vt:lpstr>
      <vt:lpstr>Current State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selection program</dc:title>
  <dc:creator>jason nickell</dc:creator>
  <cp:lastModifiedBy>jason nickell</cp:lastModifiedBy>
  <cp:revision>7</cp:revision>
  <dcterms:created xsi:type="dcterms:W3CDTF">2022-02-06T22:56:49Z</dcterms:created>
  <dcterms:modified xsi:type="dcterms:W3CDTF">2022-02-08T00:32:28Z</dcterms:modified>
</cp:coreProperties>
</file>