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22" r:id="rId2"/>
  </p:sldMasterIdLst>
  <p:notesMasterIdLst>
    <p:notesMasterId r:id="rId9"/>
  </p:notesMasterIdLst>
  <p:sldIdLst>
    <p:sldId id="256" r:id="rId3"/>
    <p:sldId id="258" r:id="rId4"/>
    <p:sldId id="257" r:id="rId5"/>
    <p:sldId id="259" r:id="rId6"/>
    <p:sldId id="260" r:id="rId7"/>
    <p:sldId id="261" r:id="rId8"/>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E3700-EA1F-4F12-BCBE-C96324EC2B40}" v="21" dt="2021-03-10T05:03:55.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598" autoAdjust="0"/>
  </p:normalViewPr>
  <p:slideViewPr>
    <p:cSldViewPr snapToGrid="0">
      <p:cViewPr varScale="1">
        <p:scale>
          <a:sx n="61" d="100"/>
          <a:sy n="61" d="100"/>
        </p:scale>
        <p:origin x="2510"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non_truong@outlook.com" userId="e664a37e67708cfa" providerId="LiveId" clId="{F21E3700-EA1F-4F12-BCBE-C96324EC2B40}"/>
    <pc:docChg chg="undo custSel addSld delSld modSld addMainMaster delMainMaster modMainMaster addSection delSection modSection modNotesMaster">
      <pc:chgData name="shannon_truong@outlook.com" userId="e664a37e67708cfa" providerId="LiveId" clId="{F21E3700-EA1F-4F12-BCBE-C96324EC2B40}" dt="2021-03-10T05:39:19.515" v="4939" actId="20577"/>
      <pc:docMkLst>
        <pc:docMk/>
      </pc:docMkLst>
      <pc:sldChg chg="addSp delSp modSp new mod modClrScheme chgLayout">
        <pc:chgData name="shannon_truong@outlook.com" userId="e664a37e67708cfa" providerId="LiveId" clId="{F21E3700-EA1F-4F12-BCBE-C96324EC2B40}" dt="2021-03-10T04:27:58.328" v="583" actId="700"/>
        <pc:sldMkLst>
          <pc:docMk/>
          <pc:sldMk cId="717997896" sldId="256"/>
        </pc:sldMkLst>
        <pc:spChg chg="del mod ord">
          <ac:chgData name="shannon_truong@outlook.com" userId="e664a37e67708cfa" providerId="LiveId" clId="{F21E3700-EA1F-4F12-BCBE-C96324EC2B40}" dt="2021-03-10T04:08:43.283" v="90" actId="700"/>
          <ac:spMkLst>
            <pc:docMk/>
            <pc:sldMk cId="717997896" sldId="256"/>
            <ac:spMk id="2" creationId="{2CF815E2-FECC-4213-A7BF-09AB4B8300BC}"/>
          </ac:spMkLst>
        </pc:spChg>
        <pc:spChg chg="del mod ord">
          <ac:chgData name="shannon_truong@outlook.com" userId="e664a37e67708cfa" providerId="LiveId" clId="{F21E3700-EA1F-4F12-BCBE-C96324EC2B40}" dt="2021-03-10T04:08:43.283" v="90" actId="700"/>
          <ac:spMkLst>
            <pc:docMk/>
            <pc:sldMk cId="717997896" sldId="256"/>
            <ac:spMk id="3" creationId="{C2261751-A5DB-4A84-AB70-71FC8D1B34A8}"/>
          </ac:spMkLst>
        </pc:spChg>
        <pc:spChg chg="add del mod ord">
          <ac:chgData name="shannon_truong@outlook.com" userId="e664a37e67708cfa" providerId="LiveId" clId="{F21E3700-EA1F-4F12-BCBE-C96324EC2B40}" dt="2021-03-10T04:09:10.045" v="91" actId="700"/>
          <ac:spMkLst>
            <pc:docMk/>
            <pc:sldMk cId="717997896" sldId="256"/>
            <ac:spMk id="4" creationId="{28D0008B-C56C-42BC-973F-E39A97DFEE87}"/>
          </ac:spMkLst>
        </pc:spChg>
        <pc:spChg chg="add del mod ord">
          <ac:chgData name="shannon_truong@outlook.com" userId="e664a37e67708cfa" providerId="LiveId" clId="{F21E3700-EA1F-4F12-BCBE-C96324EC2B40}" dt="2021-03-10T04:09:10.045" v="91" actId="700"/>
          <ac:spMkLst>
            <pc:docMk/>
            <pc:sldMk cId="717997896" sldId="256"/>
            <ac:spMk id="5" creationId="{1FCD732C-C969-4F25-B011-D0F7BAA94C51}"/>
          </ac:spMkLst>
        </pc:spChg>
        <pc:spChg chg="add del mod ord">
          <ac:chgData name="shannon_truong@outlook.com" userId="e664a37e67708cfa" providerId="LiveId" clId="{F21E3700-EA1F-4F12-BCBE-C96324EC2B40}" dt="2021-03-10T04:09:42.086" v="93" actId="700"/>
          <ac:spMkLst>
            <pc:docMk/>
            <pc:sldMk cId="717997896" sldId="256"/>
            <ac:spMk id="6" creationId="{F804C29E-D6BC-4759-A4CB-A49102869488}"/>
          </ac:spMkLst>
        </pc:spChg>
        <pc:spChg chg="add mod ord">
          <ac:chgData name="shannon_truong@outlook.com" userId="e664a37e67708cfa" providerId="LiveId" clId="{F21E3700-EA1F-4F12-BCBE-C96324EC2B40}" dt="2021-03-10T04:27:58.328" v="583" actId="700"/>
          <ac:spMkLst>
            <pc:docMk/>
            <pc:sldMk cId="717997896" sldId="256"/>
            <ac:spMk id="7" creationId="{73E96015-3124-4BDF-AC9D-5973420B71B5}"/>
          </ac:spMkLst>
        </pc:spChg>
        <pc:spChg chg="add del mod ord">
          <ac:chgData name="shannon_truong@outlook.com" userId="e664a37e67708cfa" providerId="LiveId" clId="{F21E3700-EA1F-4F12-BCBE-C96324EC2B40}" dt="2021-03-10T04:10:11.889" v="131" actId="700"/>
          <ac:spMkLst>
            <pc:docMk/>
            <pc:sldMk cId="717997896" sldId="256"/>
            <ac:spMk id="8" creationId="{348AFA1E-4772-4FBA-94BA-58D42AC87D25}"/>
          </ac:spMkLst>
        </pc:spChg>
        <pc:spChg chg="add mod ord">
          <ac:chgData name="shannon_truong@outlook.com" userId="e664a37e67708cfa" providerId="LiveId" clId="{F21E3700-EA1F-4F12-BCBE-C96324EC2B40}" dt="2021-03-10T04:27:58.328" v="583" actId="700"/>
          <ac:spMkLst>
            <pc:docMk/>
            <pc:sldMk cId="717997896" sldId="256"/>
            <ac:spMk id="9" creationId="{D0AF0FB6-7540-467F-8C04-BAA53AC3F453}"/>
          </ac:spMkLst>
        </pc:spChg>
      </pc:sldChg>
      <pc:sldChg chg="modSp new del mod modNotes">
        <pc:chgData name="shannon_truong@outlook.com" userId="e664a37e67708cfa" providerId="LiveId" clId="{F21E3700-EA1F-4F12-BCBE-C96324EC2B40}" dt="2021-03-10T04:06:31.757" v="84" actId="47"/>
        <pc:sldMkLst>
          <pc:docMk/>
          <pc:sldMk cId="1325248871" sldId="256"/>
        </pc:sldMkLst>
        <pc:spChg chg="mod">
          <ac:chgData name="shannon_truong@outlook.com" userId="e664a37e67708cfa" providerId="LiveId" clId="{F21E3700-EA1F-4F12-BCBE-C96324EC2B40}" dt="2021-03-10T04:05:35.374" v="24"/>
          <ac:spMkLst>
            <pc:docMk/>
            <pc:sldMk cId="1325248871" sldId="256"/>
            <ac:spMk id="2" creationId="{187C53CA-46F6-4083-87BD-78EA37AF55BA}"/>
          </ac:spMkLst>
        </pc:spChg>
        <pc:spChg chg="mod">
          <ac:chgData name="shannon_truong@outlook.com" userId="e664a37e67708cfa" providerId="LiveId" clId="{F21E3700-EA1F-4F12-BCBE-C96324EC2B40}" dt="2021-03-10T04:06:21.869" v="82" actId="20577"/>
          <ac:spMkLst>
            <pc:docMk/>
            <pc:sldMk cId="1325248871" sldId="256"/>
            <ac:spMk id="3" creationId="{272E7342-E877-49E2-8315-1E15F5A5E9FF}"/>
          </ac:spMkLst>
        </pc:spChg>
      </pc:sldChg>
      <pc:sldChg chg="new del">
        <pc:chgData name="shannon_truong@outlook.com" userId="e664a37e67708cfa" providerId="LiveId" clId="{F21E3700-EA1F-4F12-BCBE-C96324EC2B40}" dt="2021-03-10T04:09:16.432" v="92" actId="47"/>
        <pc:sldMkLst>
          <pc:docMk/>
          <pc:sldMk cId="1113467105" sldId="257"/>
        </pc:sldMkLst>
      </pc:sldChg>
      <pc:sldChg chg="new del">
        <pc:chgData name="shannon_truong@outlook.com" userId="e664a37e67708cfa" providerId="LiveId" clId="{F21E3700-EA1F-4F12-BCBE-C96324EC2B40}" dt="2021-03-10T04:06:30.578" v="83" actId="47"/>
        <pc:sldMkLst>
          <pc:docMk/>
          <pc:sldMk cId="1622798790" sldId="257"/>
        </pc:sldMkLst>
      </pc:sldChg>
      <pc:sldChg chg="addSp delSp modSp new mod modClrScheme chgLayout">
        <pc:chgData name="shannon_truong@outlook.com" userId="e664a37e67708cfa" providerId="LiveId" clId="{F21E3700-EA1F-4F12-BCBE-C96324EC2B40}" dt="2021-03-10T04:59:25.907" v="2973" actId="20577"/>
        <pc:sldMkLst>
          <pc:docMk/>
          <pc:sldMk cId="2079387130" sldId="257"/>
        </pc:sldMkLst>
        <pc:spChg chg="del mod ord">
          <ac:chgData name="shannon_truong@outlook.com" userId="e664a37e67708cfa" providerId="LiveId" clId="{F21E3700-EA1F-4F12-BCBE-C96324EC2B40}" dt="2021-03-10T04:14:32.065" v="218" actId="700"/>
          <ac:spMkLst>
            <pc:docMk/>
            <pc:sldMk cId="2079387130" sldId="257"/>
            <ac:spMk id="2" creationId="{FC6EF3AC-C9E5-4078-AB4A-EC849A3A14FE}"/>
          </ac:spMkLst>
        </pc:spChg>
        <pc:spChg chg="del mod ord">
          <ac:chgData name="shannon_truong@outlook.com" userId="e664a37e67708cfa" providerId="LiveId" clId="{F21E3700-EA1F-4F12-BCBE-C96324EC2B40}" dt="2021-03-10T04:14:32.065" v="218" actId="700"/>
          <ac:spMkLst>
            <pc:docMk/>
            <pc:sldMk cId="2079387130" sldId="257"/>
            <ac:spMk id="3" creationId="{823285D4-CCBF-46B1-B9CF-D47F5879C2D4}"/>
          </ac:spMkLst>
        </pc:spChg>
        <pc:spChg chg="add mod ord">
          <ac:chgData name="shannon_truong@outlook.com" userId="e664a37e67708cfa" providerId="LiveId" clId="{F21E3700-EA1F-4F12-BCBE-C96324EC2B40}" dt="2021-03-10T04:39:03.340" v="936" actId="20577"/>
          <ac:spMkLst>
            <pc:docMk/>
            <pc:sldMk cId="2079387130" sldId="257"/>
            <ac:spMk id="4" creationId="{B9FEE5C7-06BD-41DB-BB94-35DE6BF38367}"/>
          </ac:spMkLst>
        </pc:spChg>
        <pc:spChg chg="add mod ord">
          <ac:chgData name="shannon_truong@outlook.com" userId="e664a37e67708cfa" providerId="LiveId" clId="{F21E3700-EA1F-4F12-BCBE-C96324EC2B40}" dt="2021-03-10T04:59:25.907" v="2973" actId="20577"/>
          <ac:spMkLst>
            <pc:docMk/>
            <pc:sldMk cId="2079387130" sldId="257"/>
            <ac:spMk id="5" creationId="{9220D654-5090-48E7-945C-507BAFF24D81}"/>
          </ac:spMkLst>
        </pc:spChg>
      </pc:sldChg>
      <pc:sldChg chg="modSp new del">
        <pc:chgData name="shannon_truong@outlook.com" userId="e664a37e67708cfa" providerId="LiveId" clId="{F21E3700-EA1F-4F12-BCBE-C96324EC2B40}" dt="2021-03-10T04:04:43.521" v="21" actId="47"/>
        <pc:sldMkLst>
          <pc:docMk/>
          <pc:sldMk cId="2725652302" sldId="257"/>
        </pc:sldMkLst>
        <pc:spChg chg="mod">
          <ac:chgData name="shannon_truong@outlook.com" userId="e664a37e67708cfa" providerId="LiveId" clId="{F21E3700-EA1F-4F12-BCBE-C96324EC2B40}" dt="2021-03-10T04:04:16.732" v="20"/>
          <ac:spMkLst>
            <pc:docMk/>
            <pc:sldMk cId="2725652302" sldId="257"/>
            <ac:spMk id="2" creationId="{C9E4731E-1059-4708-AA28-CBB030F6294E}"/>
          </ac:spMkLst>
        </pc:spChg>
        <pc:spChg chg="mod">
          <ac:chgData name="shannon_truong@outlook.com" userId="e664a37e67708cfa" providerId="LiveId" clId="{F21E3700-EA1F-4F12-BCBE-C96324EC2B40}" dt="2021-03-10T04:04:16.732" v="20"/>
          <ac:spMkLst>
            <pc:docMk/>
            <pc:sldMk cId="2725652302" sldId="257"/>
            <ac:spMk id="3" creationId="{F4949B1C-EB5A-4200-8165-DEA386DA90AC}"/>
          </ac:spMkLst>
        </pc:spChg>
      </pc:sldChg>
      <pc:sldChg chg="addSp delSp modSp new mod modClrScheme modShow chgLayout">
        <pc:chgData name="shannon_truong@outlook.com" userId="e664a37e67708cfa" providerId="LiveId" clId="{F21E3700-EA1F-4F12-BCBE-C96324EC2B40}" dt="2021-03-10T04:24:42.521" v="489" actId="27636"/>
        <pc:sldMkLst>
          <pc:docMk/>
          <pc:sldMk cId="2400890220" sldId="258"/>
        </pc:sldMkLst>
        <pc:spChg chg="del mod ord">
          <ac:chgData name="shannon_truong@outlook.com" userId="e664a37e67708cfa" providerId="LiveId" clId="{F21E3700-EA1F-4F12-BCBE-C96324EC2B40}" dt="2021-03-10T04:21:11.102" v="277" actId="700"/>
          <ac:spMkLst>
            <pc:docMk/>
            <pc:sldMk cId="2400890220" sldId="258"/>
            <ac:spMk id="2" creationId="{2A0683D2-B239-466F-83FD-7938F3541699}"/>
          </ac:spMkLst>
        </pc:spChg>
        <pc:spChg chg="del mod ord">
          <ac:chgData name="shannon_truong@outlook.com" userId="e664a37e67708cfa" providerId="LiveId" clId="{F21E3700-EA1F-4F12-BCBE-C96324EC2B40}" dt="2021-03-10T04:21:11.102" v="277" actId="700"/>
          <ac:spMkLst>
            <pc:docMk/>
            <pc:sldMk cId="2400890220" sldId="258"/>
            <ac:spMk id="3" creationId="{F4A3751F-5D6C-4E19-ABF3-FF7674A4BD56}"/>
          </ac:spMkLst>
        </pc:spChg>
        <pc:spChg chg="add del mod ord">
          <ac:chgData name="shannon_truong@outlook.com" userId="e664a37e67708cfa" providerId="LiveId" clId="{F21E3700-EA1F-4F12-BCBE-C96324EC2B40}" dt="2021-03-10T04:24:36.055" v="486" actId="700"/>
          <ac:spMkLst>
            <pc:docMk/>
            <pc:sldMk cId="2400890220" sldId="258"/>
            <ac:spMk id="4" creationId="{F1334FB9-EF39-4561-B509-7C0EC067F44E}"/>
          </ac:spMkLst>
        </pc:spChg>
        <pc:spChg chg="add mod ord">
          <ac:chgData name="shannon_truong@outlook.com" userId="e664a37e67708cfa" providerId="LiveId" clId="{F21E3700-EA1F-4F12-BCBE-C96324EC2B40}" dt="2021-03-10T04:24:41.369" v="487" actId="21"/>
          <ac:spMkLst>
            <pc:docMk/>
            <pc:sldMk cId="2400890220" sldId="258"/>
            <ac:spMk id="5" creationId="{86A57C6F-7C9D-4DFA-93C0-0C2AFF95E59B}"/>
          </ac:spMkLst>
        </pc:spChg>
        <pc:spChg chg="add del mod ord">
          <ac:chgData name="shannon_truong@outlook.com" userId="e664a37e67708cfa" providerId="LiveId" clId="{F21E3700-EA1F-4F12-BCBE-C96324EC2B40}" dt="2021-03-10T04:24:36.055" v="486" actId="700"/>
          <ac:spMkLst>
            <pc:docMk/>
            <pc:sldMk cId="2400890220" sldId="258"/>
            <ac:spMk id="6" creationId="{B4569693-8248-4B4B-9F4C-3FEC9E5AD7DC}"/>
          </ac:spMkLst>
        </pc:spChg>
        <pc:spChg chg="add mod ord">
          <ac:chgData name="shannon_truong@outlook.com" userId="e664a37e67708cfa" providerId="LiveId" clId="{F21E3700-EA1F-4F12-BCBE-C96324EC2B40}" dt="2021-03-10T04:24:42.521" v="489" actId="27636"/>
          <ac:spMkLst>
            <pc:docMk/>
            <pc:sldMk cId="2400890220" sldId="258"/>
            <ac:spMk id="7" creationId="{DF8975B4-C7BA-4DD9-85FE-1B58820CF9FE}"/>
          </ac:spMkLst>
        </pc:spChg>
        <pc:spChg chg="add mod ord">
          <ac:chgData name="shannon_truong@outlook.com" userId="e664a37e67708cfa" providerId="LiveId" clId="{F21E3700-EA1F-4F12-BCBE-C96324EC2B40}" dt="2021-03-10T04:24:36.055" v="486" actId="700"/>
          <ac:spMkLst>
            <pc:docMk/>
            <pc:sldMk cId="2400890220" sldId="258"/>
            <ac:spMk id="8" creationId="{26EA84B5-59B1-44E7-875A-79A289B98CAF}"/>
          </ac:spMkLst>
        </pc:spChg>
      </pc:sldChg>
      <pc:sldChg chg="addSp delSp modSp new del mod modClrScheme chgLayout">
        <pc:chgData name="shannon_truong@outlook.com" userId="e664a37e67708cfa" providerId="LiveId" clId="{F21E3700-EA1F-4F12-BCBE-C96324EC2B40}" dt="2021-03-10T04:37:53.762" v="853" actId="47"/>
        <pc:sldMkLst>
          <pc:docMk/>
          <pc:sldMk cId="1230163070" sldId="259"/>
        </pc:sldMkLst>
        <pc:spChg chg="del mod ord">
          <ac:chgData name="shannon_truong@outlook.com" userId="e664a37e67708cfa" providerId="LiveId" clId="{F21E3700-EA1F-4F12-BCBE-C96324EC2B40}" dt="2021-03-10T04:26:43.539" v="540" actId="700"/>
          <ac:spMkLst>
            <pc:docMk/>
            <pc:sldMk cId="1230163070" sldId="259"/>
            <ac:spMk id="2" creationId="{41ADF98F-4F31-4251-8903-041E5A783B1B}"/>
          </ac:spMkLst>
        </pc:spChg>
        <pc:spChg chg="del mod ord">
          <ac:chgData name="shannon_truong@outlook.com" userId="e664a37e67708cfa" providerId="LiveId" clId="{F21E3700-EA1F-4F12-BCBE-C96324EC2B40}" dt="2021-03-10T04:26:43.539" v="540" actId="700"/>
          <ac:spMkLst>
            <pc:docMk/>
            <pc:sldMk cId="1230163070" sldId="259"/>
            <ac:spMk id="3" creationId="{6B85130B-084A-4EE2-B81B-8A5C94946043}"/>
          </ac:spMkLst>
        </pc:spChg>
        <pc:spChg chg="del">
          <ac:chgData name="shannon_truong@outlook.com" userId="e664a37e67708cfa" providerId="LiveId" clId="{F21E3700-EA1F-4F12-BCBE-C96324EC2B40}" dt="2021-03-10T04:26:43.539" v="540" actId="700"/>
          <ac:spMkLst>
            <pc:docMk/>
            <pc:sldMk cId="1230163070" sldId="259"/>
            <ac:spMk id="4" creationId="{3ED26CE8-F01B-403B-8CF5-DDE140EB1A16}"/>
          </ac:spMkLst>
        </pc:spChg>
        <pc:spChg chg="add del mod ord">
          <ac:chgData name="shannon_truong@outlook.com" userId="e664a37e67708cfa" providerId="LiveId" clId="{F21E3700-EA1F-4F12-BCBE-C96324EC2B40}" dt="2021-03-10T04:28:19.573" v="600" actId="700"/>
          <ac:spMkLst>
            <pc:docMk/>
            <pc:sldMk cId="1230163070" sldId="259"/>
            <ac:spMk id="5" creationId="{77237AF9-BE4F-4DAF-B93F-858D9D76CBB1}"/>
          </ac:spMkLst>
        </pc:spChg>
        <pc:spChg chg="add del mod ord">
          <ac:chgData name="shannon_truong@outlook.com" userId="e664a37e67708cfa" providerId="LiveId" clId="{F21E3700-EA1F-4F12-BCBE-C96324EC2B40}" dt="2021-03-10T04:27:43.566" v="582" actId="700"/>
          <ac:spMkLst>
            <pc:docMk/>
            <pc:sldMk cId="1230163070" sldId="259"/>
            <ac:spMk id="6" creationId="{ECE87ACF-B22D-4C39-B9BF-A21785D143F8}"/>
          </ac:spMkLst>
        </pc:spChg>
        <pc:spChg chg="add del mod ord">
          <ac:chgData name="shannon_truong@outlook.com" userId="e664a37e67708cfa" providerId="LiveId" clId="{F21E3700-EA1F-4F12-BCBE-C96324EC2B40}" dt="2021-03-10T04:28:19.573" v="600" actId="700"/>
          <ac:spMkLst>
            <pc:docMk/>
            <pc:sldMk cId="1230163070" sldId="259"/>
            <ac:spMk id="7" creationId="{ADCCD939-484F-4BD5-B1A9-53D05AE75702}"/>
          </ac:spMkLst>
        </pc:spChg>
        <pc:spChg chg="add mod ord">
          <ac:chgData name="shannon_truong@outlook.com" userId="e664a37e67708cfa" providerId="LiveId" clId="{F21E3700-EA1F-4F12-BCBE-C96324EC2B40}" dt="2021-03-10T04:33:02.516" v="723" actId="700"/>
          <ac:spMkLst>
            <pc:docMk/>
            <pc:sldMk cId="1230163070" sldId="259"/>
            <ac:spMk id="8" creationId="{D361961D-72FF-4927-A4AC-D0BD1AB1F411}"/>
          </ac:spMkLst>
        </pc:spChg>
        <pc:spChg chg="add del mod ord">
          <ac:chgData name="shannon_truong@outlook.com" userId="e664a37e67708cfa" providerId="LiveId" clId="{F21E3700-EA1F-4F12-BCBE-C96324EC2B40}" dt="2021-03-10T04:30:22.482" v="709" actId="700"/>
          <ac:spMkLst>
            <pc:docMk/>
            <pc:sldMk cId="1230163070" sldId="259"/>
            <ac:spMk id="9" creationId="{103CAC53-B73E-4915-A822-0376226C18D3}"/>
          </ac:spMkLst>
        </pc:spChg>
        <pc:spChg chg="add del mod ord">
          <ac:chgData name="shannon_truong@outlook.com" userId="e664a37e67708cfa" providerId="LiveId" clId="{F21E3700-EA1F-4F12-BCBE-C96324EC2B40}" dt="2021-03-10T04:30:22.482" v="709" actId="700"/>
          <ac:spMkLst>
            <pc:docMk/>
            <pc:sldMk cId="1230163070" sldId="259"/>
            <ac:spMk id="10" creationId="{1C262BE5-69F0-4C47-8A13-DA6EA19434D6}"/>
          </ac:spMkLst>
        </pc:spChg>
        <pc:spChg chg="add del mod ord">
          <ac:chgData name="shannon_truong@outlook.com" userId="e664a37e67708cfa" providerId="LiveId" clId="{F21E3700-EA1F-4F12-BCBE-C96324EC2B40}" dt="2021-03-10T04:33:02.516" v="723" actId="700"/>
          <ac:spMkLst>
            <pc:docMk/>
            <pc:sldMk cId="1230163070" sldId="259"/>
            <ac:spMk id="11" creationId="{8832B175-E742-4330-AD01-FDC0BFB7851F}"/>
          </ac:spMkLst>
        </pc:spChg>
        <pc:spChg chg="mod ord">
          <ac:chgData name="shannon_truong@outlook.com" userId="e664a37e67708cfa" providerId="LiveId" clId="{F21E3700-EA1F-4F12-BCBE-C96324EC2B40}" dt="2021-03-10T04:33:02.516" v="723" actId="700"/>
          <ac:spMkLst>
            <pc:docMk/>
            <pc:sldMk cId="1230163070" sldId="259"/>
            <ac:spMk id="12" creationId="{CAAFB279-82B9-4869-BE77-4B13C512D8BD}"/>
          </ac:spMkLst>
        </pc:spChg>
        <pc:spChg chg="add mod ord">
          <ac:chgData name="shannon_truong@outlook.com" userId="e664a37e67708cfa" providerId="LiveId" clId="{F21E3700-EA1F-4F12-BCBE-C96324EC2B40}" dt="2021-03-10T04:37:41.836" v="852" actId="20577"/>
          <ac:spMkLst>
            <pc:docMk/>
            <pc:sldMk cId="1230163070" sldId="259"/>
            <ac:spMk id="13" creationId="{8E516461-7398-4286-B5FD-AA95CB9B58BD}"/>
          </ac:spMkLst>
        </pc:spChg>
        <pc:spChg chg="add mod ord">
          <ac:chgData name="shannon_truong@outlook.com" userId="e664a37e67708cfa" providerId="LiveId" clId="{F21E3700-EA1F-4F12-BCBE-C96324EC2B40}" dt="2021-03-10T04:34:15.565" v="760" actId="27636"/>
          <ac:spMkLst>
            <pc:docMk/>
            <pc:sldMk cId="1230163070" sldId="259"/>
            <ac:spMk id="14" creationId="{3F60C878-DD93-45DE-B3E9-94AE7F967483}"/>
          </ac:spMkLst>
        </pc:spChg>
      </pc:sldChg>
      <pc:sldChg chg="modSp new mod">
        <pc:chgData name="shannon_truong@outlook.com" userId="e664a37e67708cfa" providerId="LiveId" clId="{F21E3700-EA1F-4F12-BCBE-C96324EC2B40}" dt="2021-03-10T04:59:09.078" v="2965" actId="20577"/>
        <pc:sldMkLst>
          <pc:docMk/>
          <pc:sldMk cId="1266986575" sldId="259"/>
        </pc:sldMkLst>
        <pc:spChg chg="mod">
          <ac:chgData name="shannon_truong@outlook.com" userId="e664a37e67708cfa" providerId="LiveId" clId="{F21E3700-EA1F-4F12-BCBE-C96324EC2B40}" dt="2021-03-10T04:55:55.802" v="2680" actId="20577"/>
          <ac:spMkLst>
            <pc:docMk/>
            <pc:sldMk cId="1266986575" sldId="259"/>
            <ac:spMk id="2" creationId="{419A7F36-4A41-49F5-93E3-D64905DD4ED4}"/>
          </ac:spMkLst>
        </pc:spChg>
        <pc:spChg chg="mod">
          <ac:chgData name="shannon_truong@outlook.com" userId="e664a37e67708cfa" providerId="LiveId" clId="{F21E3700-EA1F-4F12-BCBE-C96324EC2B40}" dt="2021-03-10T04:59:09.078" v="2965" actId="20577"/>
          <ac:spMkLst>
            <pc:docMk/>
            <pc:sldMk cId="1266986575" sldId="259"/>
            <ac:spMk id="3" creationId="{0179CFE6-94E9-4B7E-91B1-575813EA42EB}"/>
          </ac:spMkLst>
        </pc:spChg>
      </pc:sldChg>
      <pc:sldChg chg="addSp delSp modSp new mod modClrScheme chgLayout">
        <pc:chgData name="shannon_truong@outlook.com" userId="e664a37e67708cfa" providerId="LiveId" clId="{F21E3700-EA1F-4F12-BCBE-C96324EC2B40}" dt="2021-03-10T05:27:49.946" v="4448" actId="20577"/>
        <pc:sldMkLst>
          <pc:docMk/>
          <pc:sldMk cId="4275283937" sldId="260"/>
        </pc:sldMkLst>
        <pc:spChg chg="mod ord">
          <ac:chgData name="shannon_truong@outlook.com" userId="e664a37e67708cfa" providerId="LiveId" clId="{F21E3700-EA1F-4F12-BCBE-C96324EC2B40}" dt="2021-03-10T05:19:47.614" v="3944" actId="20577"/>
          <ac:spMkLst>
            <pc:docMk/>
            <pc:sldMk cId="4275283937" sldId="260"/>
            <ac:spMk id="2" creationId="{B5876A6A-6039-45D3-BA48-B6035CAC0120}"/>
          </ac:spMkLst>
        </pc:spChg>
        <pc:spChg chg="mod ord">
          <ac:chgData name="shannon_truong@outlook.com" userId="e664a37e67708cfa" providerId="LiveId" clId="{F21E3700-EA1F-4F12-BCBE-C96324EC2B40}" dt="2021-03-10T05:27:49.946" v="4448" actId="20577"/>
          <ac:spMkLst>
            <pc:docMk/>
            <pc:sldMk cId="4275283937" sldId="260"/>
            <ac:spMk id="3" creationId="{A72B2E5C-22BC-4853-B0ED-BB55B5B9A7D3}"/>
          </ac:spMkLst>
        </pc:spChg>
        <pc:spChg chg="mod ord">
          <ac:chgData name="shannon_truong@outlook.com" userId="e664a37e67708cfa" providerId="LiveId" clId="{F21E3700-EA1F-4F12-BCBE-C96324EC2B40}" dt="2021-03-10T05:05:40.777" v="2997" actId="700"/>
          <ac:spMkLst>
            <pc:docMk/>
            <pc:sldMk cId="4275283937" sldId="260"/>
            <ac:spMk id="4" creationId="{F0BB5E9F-42D5-4F9E-8E40-28C798A3CDF6}"/>
          </ac:spMkLst>
        </pc:spChg>
        <pc:spChg chg="add del mod ord">
          <ac:chgData name="shannon_truong@outlook.com" userId="e664a37e67708cfa" providerId="LiveId" clId="{F21E3700-EA1F-4F12-BCBE-C96324EC2B40}" dt="2021-03-10T05:05:56.747" v="3000" actId="478"/>
          <ac:spMkLst>
            <pc:docMk/>
            <pc:sldMk cId="4275283937" sldId="260"/>
            <ac:spMk id="7" creationId="{9E116350-6411-4C0A-BE9F-CE8E24C9C01D}"/>
          </ac:spMkLst>
        </pc:spChg>
        <pc:picChg chg="add mod">
          <ac:chgData name="shannon_truong@outlook.com" userId="e664a37e67708cfa" providerId="LiveId" clId="{F21E3700-EA1F-4F12-BCBE-C96324EC2B40}" dt="2021-03-10T05:11:54.424" v="3169" actId="1076"/>
          <ac:picMkLst>
            <pc:docMk/>
            <pc:sldMk cId="4275283937" sldId="260"/>
            <ac:picMk id="6" creationId="{F6DEB62E-CF2F-4AE6-A6FC-D0DC2569AB3E}"/>
          </ac:picMkLst>
        </pc:picChg>
      </pc:sldChg>
      <pc:sldChg chg="addSp delSp modSp new mod modClrScheme chgLayout">
        <pc:chgData name="shannon_truong@outlook.com" userId="e664a37e67708cfa" providerId="LiveId" clId="{F21E3700-EA1F-4F12-BCBE-C96324EC2B40}" dt="2021-03-10T05:39:19.515" v="4939" actId="20577"/>
        <pc:sldMkLst>
          <pc:docMk/>
          <pc:sldMk cId="2971581888" sldId="261"/>
        </pc:sldMkLst>
        <pc:spChg chg="del mod ord">
          <ac:chgData name="shannon_truong@outlook.com" userId="e664a37e67708cfa" providerId="LiveId" clId="{F21E3700-EA1F-4F12-BCBE-C96324EC2B40}" dt="2021-03-10T05:32:41.753" v="4450" actId="700"/>
          <ac:spMkLst>
            <pc:docMk/>
            <pc:sldMk cId="2971581888" sldId="261"/>
            <ac:spMk id="2" creationId="{C889FC4B-4BBA-48A9-8F7A-49142F9D65B0}"/>
          </ac:spMkLst>
        </pc:spChg>
        <pc:spChg chg="del mod ord">
          <ac:chgData name="shannon_truong@outlook.com" userId="e664a37e67708cfa" providerId="LiveId" clId="{F21E3700-EA1F-4F12-BCBE-C96324EC2B40}" dt="2021-03-10T05:32:41.753" v="4450" actId="700"/>
          <ac:spMkLst>
            <pc:docMk/>
            <pc:sldMk cId="2971581888" sldId="261"/>
            <ac:spMk id="3" creationId="{0E5C1071-985A-4F6D-82A3-C30E021EA50D}"/>
          </ac:spMkLst>
        </pc:spChg>
        <pc:spChg chg="del">
          <ac:chgData name="shannon_truong@outlook.com" userId="e664a37e67708cfa" providerId="LiveId" clId="{F21E3700-EA1F-4F12-BCBE-C96324EC2B40}" dt="2021-03-10T05:32:41.753" v="4450" actId="700"/>
          <ac:spMkLst>
            <pc:docMk/>
            <pc:sldMk cId="2971581888" sldId="261"/>
            <ac:spMk id="4" creationId="{399E6A74-494F-44FE-A6D0-E76F0332A8D3}"/>
          </ac:spMkLst>
        </pc:spChg>
        <pc:spChg chg="mod ord">
          <ac:chgData name="shannon_truong@outlook.com" userId="e664a37e67708cfa" providerId="LiveId" clId="{F21E3700-EA1F-4F12-BCBE-C96324EC2B40}" dt="2021-03-10T05:32:41.753" v="4450" actId="700"/>
          <ac:spMkLst>
            <pc:docMk/>
            <pc:sldMk cId="2971581888" sldId="261"/>
            <ac:spMk id="5" creationId="{D1BB80CB-138B-49ED-89D3-33E72C74D703}"/>
          </ac:spMkLst>
        </pc:spChg>
        <pc:spChg chg="add mod ord">
          <ac:chgData name="shannon_truong@outlook.com" userId="e664a37e67708cfa" providerId="LiveId" clId="{F21E3700-EA1F-4F12-BCBE-C96324EC2B40}" dt="2021-03-10T05:33:39.993" v="4482" actId="20577"/>
          <ac:spMkLst>
            <pc:docMk/>
            <pc:sldMk cId="2971581888" sldId="261"/>
            <ac:spMk id="6" creationId="{C220771E-76CA-4EC3-B06D-533247C7A881}"/>
          </ac:spMkLst>
        </pc:spChg>
        <pc:spChg chg="add mod ord">
          <ac:chgData name="shannon_truong@outlook.com" userId="e664a37e67708cfa" providerId="LiveId" clId="{F21E3700-EA1F-4F12-BCBE-C96324EC2B40}" dt="2021-03-10T05:39:19.515" v="4939" actId="20577"/>
          <ac:spMkLst>
            <pc:docMk/>
            <pc:sldMk cId="2971581888" sldId="261"/>
            <ac:spMk id="7" creationId="{AD5B7011-0561-4736-A1CD-E8C55F8E0C72}"/>
          </ac:spMkLst>
        </pc:spChg>
      </pc:sldChg>
      <pc:sldMasterChg chg="modSp new mod addSldLayout modSldLayout">
        <pc:chgData name="shannon_truong@outlook.com" userId="e664a37e67708cfa" providerId="LiveId" clId="{F21E3700-EA1F-4F12-BCBE-C96324EC2B40}" dt="2021-03-10T04:04:16.732" v="20"/>
        <pc:sldMasterMkLst>
          <pc:docMk/>
          <pc:sldMasterMk cId="4201127927" sldId="2147483786"/>
        </pc:sldMasterMkLst>
        <pc:spChg chg="mod">
          <ac:chgData name="shannon_truong@outlook.com" userId="e664a37e67708cfa" providerId="LiveId" clId="{F21E3700-EA1F-4F12-BCBE-C96324EC2B40}" dt="2021-03-10T04:04:16.732" v="20"/>
          <ac:spMkLst>
            <pc:docMk/>
            <pc:sldMasterMk cId="4201127927" sldId="2147483786"/>
            <ac:spMk id="2" creationId="{3493FEC5-0AF6-48EB-8475-EBA8EC715D95}"/>
          </ac:spMkLst>
        </pc:spChg>
        <pc:spChg chg="mod">
          <ac:chgData name="shannon_truong@outlook.com" userId="e664a37e67708cfa" providerId="LiveId" clId="{F21E3700-EA1F-4F12-BCBE-C96324EC2B40}" dt="2021-03-10T04:04:16.732" v="20"/>
          <ac:spMkLst>
            <pc:docMk/>
            <pc:sldMasterMk cId="4201127927" sldId="2147483786"/>
            <ac:spMk id="3" creationId="{9171DAAF-5DBA-4595-947D-4FEC3B6A1419}"/>
          </ac:spMkLst>
        </pc:spChg>
        <pc:spChg chg="mod">
          <ac:chgData name="shannon_truong@outlook.com" userId="e664a37e67708cfa" providerId="LiveId" clId="{F21E3700-EA1F-4F12-BCBE-C96324EC2B40}" dt="2021-03-10T04:04:16.732" v="20"/>
          <ac:spMkLst>
            <pc:docMk/>
            <pc:sldMasterMk cId="4201127927" sldId="2147483786"/>
            <ac:spMk id="4" creationId="{819F214C-A2BA-4170-A327-4A9D8279BDA5}"/>
          </ac:spMkLst>
        </pc:spChg>
        <pc:spChg chg="mod">
          <ac:chgData name="shannon_truong@outlook.com" userId="e664a37e67708cfa" providerId="LiveId" clId="{F21E3700-EA1F-4F12-BCBE-C96324EC2B40}" dt="2021-03-10T04:04:16.732" v="20"/>
          <ac:spMkLst>
            <pc:docMk/>
            <pc:sldMasterMk cId="4201127927" sldId="2147483786"/>
            <ac:spMk id="5" creationId="{F8428445-6E1E-4D8E-8A96-F32C95610639}"/>
          </ac:spMkLst>
        </pc:spChg>
        <pc:spChg chg="mod">
          <ac:chgData name="shannon_truong@outlook.com" userId="e664a37e67708cfa" providerId="LiveId" clId="{F21E3700-EA1F-4F12-BCBE-C96324EC2B40}" dt="2021-03-10T04:04:16.732" v="20"/>
          <ac:spMkLst>
            <pc:docMk/>
            <pc:sldMasterMk cId="4201127927" sldId="2147483786"/>
            <ac:spMk id="6" creationId="{A4D68D9D-0D0D-43EF-AEB3-147E7AB1B3C2}"/>
          </ac:spMkLst>
        </pc:spChg>
        <pc:sldLayoutChg chg="modSp new replId">
          <pc:chgData name="shannon_truong@outlook.com" userId="e664a37e67708cfa" providerId="LiveId" clId="{F21E3700-EA1F-4F12-BCBE-C96324EC2B40}" dt="2021-03-10T04:04:16.732" v="20"/>
          <pc:sldLayoutMkLst>
            <pc:docMk/>
            <pc:sldMasterMk cId="4201127927" sldId="2147483786"/>
            <pc:sldLayoutMk cId="3158902757" sldId="2147483787"/>
          </pc:sldLayoutMkLst>
          <pc:spChg chg="mod">
            <ac:chgData name="shannon_truong@outlook.com" userId="e664a37e67708cfa" providerId="LiveId" clId="{F21E3700-EA1F-4F12-BCBE-C96324EC2B40}" dt="2021-03-10T04:04:16.732" v="20"/>
            <ac:spMkLst>
              <pc:docMk/>
              <pc:sldMasterMk cId="4201127927" sldId="2147483786"/>
              <pc:sldLayoutMk cId="3158902757" sldId="2147483787"/>
              <ac:spMk id="2" creationId="{962C27C3-17C0-4E9C-B613-79A742667EAE}"/>
            </ac:spMkLst>
          </pc:spChg>
          <pc:spChg chg="mod">
            <ac:chgData name="shannon_truong@outlook.com" userId="e664a37e67708cfa" providerId="LiveId" clId="{F21E3700-EA1F-4F12-BCBE-C96324EC2B40}" dt="2021-03-10T04:04:16.732" v="20"/>
            <ac:spMkLst>
              <pc:docMk/>
              <pc:sldMasterMk cId="4201127927" sldId="2147483786"/>
              <pc:sldLayoutMk cId="3158902757" sldId="2147483787"/>
              <ac:spMk id="3" creationId="{AEB9C839-C0EC-47F0-BC7F-4B3A04617704}"/>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1140051869" sldId="2147483788"/>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551908409" sldId="2147483789"/>
          </pc:sldLayoutMkLst>
          <pc:spChg chg="mod">
            <ac:chgData name="shannon_truong@outlook.com" userId="e664a37e67708cfa" providerId="LiveId" clId="{F21E3700-EA1F-4F12-BCBE-C96324EC2B40}" dt="2021-03-10T04:04:16.732" v="20"/>
            <ac:spMkLst>
              <pc:docMk/>
              <pc:sldMasterMk cId="4201127927" sldId="2147483786"/>
              <pc:sldLayoutMk cId="3551908409" sldId="2147483789"/>
              <ac:spMk id="2" creationId="{928735E5-D974-4A40-8285-E1460EAD05CE}"/>
            </ac:spMkLst>
          </pc:spChg>
          <pc:spChg chg="mod">
            <ac:chgData name="shannon_truong@outlook.com" userId="e664a37e67708cfa" providerId="LiveId" clId="{F21E3700-EA1F-4F12-BCBE-C96324EC2B40}" dt="2021-03-10T04:04:16.732" v="20"/>
            <ac:spMkLst>
              <pc:docMk/>
              <pc:sldMasterMk cId="4201127927" sldId="2147483786"/>
              <pc:sldLayoutMk cId="3551908409" sldId="2147483789"/>
              <ac:spMk id="3" creationId="{F4C8CB84-8104-4745-89B8-13C44AA7961C}"/>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405332032" sldId="2147483790"/>
          </pc:sldLayoutMkLst>
          <pc:spChg chg="mod">
            <ac:chgData name="shannon_truong@outlook.com" userId="e664a37e67708cfa" providerId="LiveId" clId="{F21E3700-EA1F-4F12-BCBE-C96324EC2B40}" dt="2021-03-10T04:04:16.732" v="20"/>
            <ac:spMkLst>
              <pc:docMk/>
              <pc:sldMasterMk cId="4201127927" sldId="2147483786"/>
              <pc:sldLayoutMk cId="1405332032" sldId="2147483790"/>
              <ac:spMk id="3" creationId="{918B24A7-FB70-46DB-9C86-9EB44808B5AC}"/>
            </ac:spMkLst>
          </pc:spChg>
          <pc:spChg chg="mod">
            <ac:chgData name="shannon_truong@outlook.com" userId="e664a37e67708cfa" providerId="LiveId" clId="{F21E3700-EA1F-4F12-BCBE-C96324EC2B40}" dt="2021-03-10T04:04:16.732" v="20"/>
            <ac:spMkLst>
              <pc:docMk/>
              <pc:sldMasterMk cId="4201127927" sldId="2147483786"/>
              <pc:sldLayoutMk cId="1405332032" sldId="2147483790"/>
              <ac:spMk id="4" creationId="{1B2223AF-28C8-43B3-B5C6-93544215038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2118268826" sldId="2147483791"/>
          </pc:sldLayoutMkLst>
          <pc:spChg chg="mod">
            <ac:chgData name="shannon_truong@outlook.com" userId="e664a37e67708cfa" providerId="LiveId" clId="{F21E3700-EA1F-4F12-BCBE-C96324EC2B40}" dt="2021-03-10T04:04:16.732" v="20"/>
            <ac:spMkLst>
              <pc:docMk/>
              <pc:sldMasterMk cId="4201127927" sldId="2147483786"/>
              <pc:sldLayoutMk cId="2118268826" sldId="2147483791"/>
              <ac:spMk id="2" creationId="{80E5191E-445C-41B4-A989-852B188B453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3" creationId="{F219E2CA-FA14-4751-95D7-595983C741F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4" creationId="{B50118B9-574F-40F2-970D-6CFDF191CADC}"/>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5" creationId="{3E2A93B8-5710-4776-AFF1-1CAACA19AA65}"/>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6" creationId="{69842152-5D79-4518-A6D1-ECA0BCDCB61D}"/>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2381089511" sldId="2147483792"/>
          </pc:sldLayoutMkLst>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3288037159" sldId="2147483793"/>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607417702" sldId="2147483794"/>
          </pc:sldLayoutMkLst>
          <pc:spChg chg="mod">
            <ac:chgData name="shannon_truong@outlook.com" userId="e664a37e67708cfa" providerId="LiveId" clId="{F21E3700-EA1F-4F12-BCBE-C96324EC2B40}" dt="2021-03-10T04:04:16.732" v="20"/>
            <ac:spMkLst>
              <pc:docMk/>
              <pc:sldMasterMk cId="4201127927" sldId="2147483786"/>
              <pc:sldLayoutMk cId="3607417702" sldId="2147483794"/>
              <ac:spMk id="2" creationId="{371D561A-6ED9-4998-81A5-012B9618A2AF}"/>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3" creationId="{9599BB8E-9EFD-4570-B442-AC1FC4649EA2}"/>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4" creationId="{18774811-C657-4194-945C-1F7E00BB7EB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314902502" sldId="2147483795"/>
          </pc:sldLayoutMkLst>
          <pc:spChg chg="mod">
            <ac:chgData name="shannon_truong@outlook.com" userId="e664a37e67708cfa" providerId="LiveId" clId="{F21E3700-EA1F-4F12-BCBE-C96324EC2B40}" dt="2021-03-10T04:04:16.732" v="20"/>
            <ac:spMkLst>
              <pc:docMk/>
              <pc:sldMasterMk cId="4201127927" sldId="2147483786"/>
              <pc:sldLayoutMk cId="1314902502" sldId="2147483795"/>
              <ac:spMk id="2" creationId="{1F69E174-6DBA-42E5-B219-36DC07951049}"/>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3" creationId="{8DA6E5CC-2489-41A9-B21F-498DE4D4795A}"/>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4" creationId="{CE3FA810-297A-4A6F-AF12-A288DA4EDBC0}"/>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4293973216" sldId="2147483796"/>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553535736" sldId="2147483797"/>
          </pc:sldLayoutMkLst>
          <pc:spChg chg="mod">
            <ac:chgData name="shannon_truong@outlook.com" userId="e664a37e67708cfa" providerId="LiveId" clId="{F21E3700-EA1F-4F12-BCBE-C96324EC2B40}" dt="2021-03-10T04:04:16.732" v="20"/>
            <ac:spMkLst>
              <pc:docMk/>
              <pc:sldMasterMk cId="4201127927" sldId="2147483786"/>
              <pc:sldLayoutMk cId="553535736" sldId="2147483797"/>
              <ac:spMk id="2" creationId="{8EE61F11-27FA-47DD-B33C-04A15B534BA2}"/>
            </ac:spMkLst>
          </pc:spChg>
          <pc:spChg chg="mod">
            <ac:chgData name="shannon_truong@outlook.com" userId="e664a37e67708cfa" providerId="LiveId" clId="{F21E3700-EA1F-4F12-BCBE-C96324EC2B40}" dt="2021-03-10T04:04:16.732" v="20"/>
            <ac:spMkLst>
              <pc:docMk/>
              <pc:sldMasterMk cId="4201127927" sldId="2147483786"/>
              <pc:sldLayoutMk cId="553535736" sldId="2147483797"/>
              <ac:spMk id="3" creationId="{D7AFE670-4145-4128-B834-C7166F5B018A}"/>
            </ac:spMkLst>
          </pc:spChg>
        </pc:sldLayoutChg>
      </pc:sldMasterChg>
      <pc:sldMasterChg chg="modSp modSldLayout">
        <pc:chgData name="shannon_truong@outlook.com" userId="e664a37e67708cfa" providerId="LiveId" clId="{F21E3700-EA1F-4F12-BCBE-C96324EC2B40}" dt="2021-03-10T04:04:16.732" v="20"/>
        <pc:sldMasterMkLst>
          <pc:docMk/>
          <pc:sldMasterMk cId="1068353352" sldId="2147483798"/>
        </pc:sldMasterMkLst>
        <pc:spChg chg="mod">
          <ac:chgData name="shannon_truong@outlook.com" userId="e664a37e67708cfa" providerId="LiveId" clId="{F21E3700-EA1F-4F12-BCBE-C96324EC2B40}" dt="2021-03-10T04:04:16.732" v="20"/>
          <ac:spMkLst>
            <pc:docMk/>
            <pc:sldMasterMk cId="1068353352" sldId="2147483798"/>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9"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ac:cxnSpMk id="10" creationId="{00000000-0000-0000-0000-000000000000}"/>
          </ac:cxnSpMkLst>
        </pc:cxnChg>
        <pc:sldLayoutChg chg="modSp">
          <pc:chgData name="shannon_truong@outlook.com" userId="e664a37e67708cfa" providerId="LiveId" clId="{F21E3700-EA1F-4F12-BCBE-C96324EC2B40}" dt="2021-03-10T04:04:16.732" v="20"/>
          <pc:sldLayoutMkLst>
            <pc:docMk/>
            <pc:sldMasterMk cId="1068353352" sldId="2147483798"/>
            <pc:sldLayoutMk cId="3429676236" sldId="2147483799"/>
          </pc:sldLayoutMkLst>
          <pc:spChg chg="mod">
            <ac:chgData name="shannon_truong@outlook.com" userId="e664a37e67708cfa" providerId="LiveId" clId="{F21E3700-EA1F-4F12-BCBE-C96324EC2B40}" dt="2021-03-10T04:04:16.732" v="20"/>
            <ac:spMkLst>
              <pc:docMk/>
              <pc:sldMasterMk cId="1068353352" sldId="2147483798"/>
              <pc:sldLayoutMk cId="3429676236" sldId="214748379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3429676236" sldId="2147483799"/>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85173200" sldId="2147483801"/>
          </pc:sldLayoutMkLst>
          <pc:spChg chg="mod">
            <ac:chgData name="shannon_truong@outlook.com" userId="e664a37e67708cfa" providerId="LiveId" clId="{F21E3700-EA1F-4F12-BCBE-C96324EC2B40}" dt="2021-03-10T04:04:16.732" v="20"/>
            <ac:spMkLst>
              <pc:docMk/>
              <pc:sldMasterMk cId="1068353352" sldId="2147483798"/>
              <pc:sldLayoutMk cId="85173200" sldId="2147483801"/>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85173200" sldId="2147483801"/>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3981864590" sldId="2147483802"/>
          </pc:sldLayoutMkLst>
          <pc:spChg chg="mod">
            <ac:chgData name="shannon_truong@outlook.com" userId="e664a37e67708cfa" providerId="LiveId" clId="{F21E3700-EA1F-4F12-BCBE-C96324EC2B40}" dt="2021-03-10T04:04:16.732" v="20"/>
            <ac:spMkLst>
              <pc:docMk/>
              <pc:sldMasterMk cId="1068353352" sldId="2147483798"/>
              <pc:sldLayoutMk cId="3981864590" sldId="2147483802"/>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8"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370670831" sldId="2147483803"/>
          </pc:sldLayoutMkLst>
          <pc:spChg chg="mod">
            <ac:chgData name="shannon_truong@outlook.com" userId="e664a37e67708cfa" providerId="LiveId" clId="{F21E3700-EA1F-4F12-BCBE-C96324EC2B40}" dt="2021-03-10T04:04:16.732" v="20"/>
            <ac:spMkLst>
              <pc:docMk/>
              <pc:sldMasterMk cId="1068353352" sldId="2147483798"/>
              <pc:sldLayoutMk cId="2370670831" sldId="2147483803"/>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10"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592222743" sldId="2147483805"/>
          </pc:sldLayoutMkLst>
          <pc:spChg chg="mod">
            <ac:chgData name="shannon_truong@outlook.com" userId="e664a37e67708cfa" providerId="LiveId" clId="{F21E3700-EA1F-4F12-BCBE-C96324EC2B40}" dt="2021-03-10T04:04:16.732" v="20"/>
            <ac:spMkLst>
              <pc:docMk/>
              <pc:sldMasterMk cId="1068353352" sldId="2147483798"/>
              <pc:sldLayoutMk cId="1592222743" sldId="2147483805"/>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592222743" sldId="2147483805"/>
              <ac:spMk id="6"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448156757" sldId="2147483806"/>
          </pc:sldLayoutMkLst>
          <pc:spChg chg="mod">
            <ac:chgData name="shannon_truong@outlook.com" userId="e664a37e67708cfa" providerId="LiveId" clId="{F21E3700-EA1F-4F12-BCBE-C96324EC2B40}" dt="2021-03-10T04:04:16.732" v="20"/>
            <ac:spMkLst>
              <pc:docMk/>
              <pc:sldMasterMk cId="1068353352" sldId="2147483798"/>
              <pc:sldLayoutMk cId="2448156757" sldId="2147483806"/>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200143265" sldId="2147483807"/>
          </pc:sldLayoutMkLst>
          <pc:spChg chg="mod">
            <ac:chgData name="shannon_truong@outlook.com" userId="e664a37e67708cfa" providerId="LiveId" clId="{F21E3700-EA1F-4F12-BCBE-C96324EC2B40}" dt="2021-03-10T04:04:16.732" v="20"/>
            <ac:spMkLst>
              <pc:docMk/>
              <pc:sldMasterMk cId="1068353352" sldId="2147483798"/>
              <pc:sldLayoutMk cId="1200143265" sldId="2147483807"/>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954861649" sldId="2147483809"/>
          </pc:sldLayoutMkLst>
          <pc:spChg chg="mod">
            <ac:chgData name="shannon_truong@outlook.com" userId="e664a37e67708cfa" providerId="LiveId" clId="{F21E3700-EA1F-4F12-BCBE-C96324EC2B40}" dt="2021-03-10T04:04:16.732" v="20"/>
            <ac:spMkLst>
              <pc:docMk/>
              <pc:sldMasterMk cId="1068353352" sldId="2147483798"/>
              <pc:sldLayoutMk cId="954861649" sldId="214748380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8" creationId="{00000000-0000-0000-0000-000000000000}"/>
            </ac:spMkLst>
          </pc:spChg>
        </pc:sldLayoutChg>
      </pc:sldMasterChg>
      <pc:sldMasterChg chg="del delSldLayout">
        <pc:chgData name="shannon_truong@outlook.com" userId="e664a37e67708cfa" providerId="LiveId" clId="{F21E3700-EA1F-4F12-BCBE-C96324EC2B40}" dt="2021-03-10T04:06:31.757" v="84" actId="47"/>
        <pc:sldMasterMkLst>
          <pc:docMk/>
          <pc:sldMasterMk cId="660158" sldId="2147483869"/>
        </pc:sldMasterMkLst>
        <pc:sldLayoutChg chg="del">
          <pc:chgData name="shannon_truong@outlook.com" userId="e664a37e67708cfa" providerId="LiveId" clId="{F21E3700-EA1F-4F12-BCBE-C96324EC2B40}" dt="2021-03-10T04:06:31.757" v="84" actId="47"/>
          <pc:sldLayoutMkLst>
            <pc:docMk/>
            <pc:sldMasterMk cId="660158" sldId="2147483869"/>
            <pc:sldLayoutMk cId="1269878845" sldId="2147483870"/>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545341710" sldId="2147483871"/>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002875741" sldId="2147483872"/>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189055204" sldId="2147483873"/>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908852486" sldId="2147483874"/>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757111123" sldId="2147483875"/>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13927280" sldId="2147483876"/>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33666329" sldId="2147483877"/>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288261761" sldId="2147483878"/>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736963435" sldId="2147483879"/>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881614463" sldId="21474838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C494-DF46-4061-B737-E595D0F4303D}" type="datetimeFigureOut">
              <a:rPr lang="en-US" smtClean="0"/>
              <a:t>3/9/2021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81F45-CEF1-434F-A304-22A7A700EABA}" type="slidenum">
              <a:rPr lang="en-US" smtClean="0"/>
              <a:t>‹#›</a:t>
            </a:fld>
            <a:endParaRPr lang="en-US"/>
          </a:p>
        </p:txBody>
      </p:sp>
    </p:spTree>
    <p:extLst>
      <p:ext uri="{BB962C8B-B14F-4D97-AF65-F5344CB8AC3E}">
        <p14:creationId xmlns:p14="http://schemas.microsoft.com/office/powerpoint/2010/main" val="7058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27C3-17C0-4E9C-B613-79A742667EAE}"/>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AEB9C839-C0EC-47F0-BC7F-4B3A04617704}"/>
              </a:ext>
            </a:extLst>
          </p:cNvPr>
          <p:cNvSpPr>
            <a:spLocks noGrp="1"/>
          </p:cNvSpPr>
          <p:nvPr>
            <p:ph type="subTitle" idx="1"/>
          </p:nvPr>
        </p:nvSpPr>
        <p:spPr>
          <a:xfrm>
            <a:off x="857250" y="4802718"/>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6ADC47B-E468-4721-A80D-6D9692AF4485}"/>
              </a:ext>
            </a:extLst>
          </p:cNvPr>
          <p:cNvSpPr>
            <a:spLocks noGrp="1"/>
          </p:cNvSpPr>
          <p:nvPr>
            <p:ph type="dt" sz="half" idx="10"/>
          </p:nvPr>
        </p:nvSpPr>
        <p:spPr/>
        <p:txBody>
          <a:bodyPr/>
          <a:lstStyle/>
          <a:p>
            <a:fld id="{D39C0D74-DE17-4513-B39E-A5FC5E291FF3}" type="datetime1">
              <a:rPr lang="en-US" smtClean="0"/>
              <a:t>3/9/2021</a:t>
            </a:fld>
            <a:endParaRPr lang="en-US"/>
          </a:p>
        </p:txBody>
      </p:sp>
      <p:sp>
        <p:nvSpPr>
          <p:cNvPr id="5" name="Footer Placeholder 4">
            <a:extLst>
              <a:ext uri="{FF2B5EF4-FFF2-40B4-BE49-F238E27FC236}">
                <a16:creationId xmlns:a16="http://schemas.microsoft.com/office/drawing/2014/main" id="{00D2A189-1F09-4343-ADCF-787AB87F9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B2544-01F7-4640-833A-AFDE1DF0C8EC}"/>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15890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23A0-5BF6-4309-BF16-F9B3F0B07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AAFA8-5599-43BB-8059-B9926CBBE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3CB22-C25C-401B-BADC-8323BC449B31}"/>
              </a:ext>
            </a:extLst>
          </p:cNvPr>
          <p:cNvSpPr>
            <a:spLocks noGrp="1"/>
          </p:cNvSpPr>
          <p:nvPr>
            <p:ph type="dt" sz="half" idx="10"/>
          </p:nvPr>
        </p:nvSpPr>
        <p:spPr/>
        <p:txBody>
          <a:bodyPr/>
          <a:lstStyle/>
          <a:p>
            <a:fld id="{A4B5CC5A-DD77-4303-8643-C7FEABD76ADB}" type="datetime1">
              <a:rPr lang="en-US" smtClean="0"/>
              <a:t>3/9/2021</a:t>
            </a:fld>
            <a:endParaRPr lang="en-US"/>
          </a:p>
        </p:txBody>
      </p:sp>
      <p:sp>
        <p:nvSpPr>
          <p:cNvPr id="5" name="Footer Placeholder 4">
            <a:extLst>
              <a:ext uri="{FF2B5EF4-FFF2-40B4-BE49-F238E27FC236}">
                <a16:creationId xmlns:a16="http://schemas.microsoft.com/office/drawing/2014/main" id="{E8F8D8DF-25AB-410C-9237-5F74C2808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43A3F-C9F0-4A85-895D-60E8C0BA83D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42939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61F11-27FA-47DD-B33C-04A15B534BA2}"/>
              </a:ext>
            </a:extLst>
          </p:cNvPr>
          <p:cNvSpPr>
            <a:spLocks noGrp="1"/>
          </p:cNvSpPr>
          <p:nvPr>
            <p:ph type="title" orient="vert"/>
          </p:nvPr>
        </p:nvSpPr>
        <p:spPr>
          <a:xfrm>
            <a:off x="4907756" y="486836"/>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FE670-4145-4128-B834-C7166F5B018A}"/>
              </a:ext>
            </a:extLst>
          </p:cNvPr>
          <p:cNvSpPr>
            <a:spLocks noGrp="1"/>
          </p:cNvSpPr>
          <p:nvPr>
            <p:ph type="body" orient="vert" idx="1"/>
          </p:nvPr>
        </p:nvSpPr>
        <p:spPr>
          <a:xfrm>
            <a:off x="471487" y="486836"/>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B61FD-52C9-4776-B6C6-B8CD1F1544F2}"/>
              </a:ext>
            </a:extLst>
          </p:cNvPr>
          <p:cNvSpPr>
            <a:spLocks noGrp="1"/>
          </p:cNvSpPr>
          <p:nvPr>
            <p:ph type="dt" sz="half" idx="10"/>
          </p:nvPr>
        </p:nvSpPr>
        <p:spPr/>
        <p:txBody>
          <a:bodyPr/>
          <a:lstStyle/>
          <a:p>
            <a:fld id="{815E1662-5998-476D-9CA8-6E41D056FC06}" type="datetime1">
              <a:rPr lang="en-US" smtClean="0"/>
              <a:t>3/9/2021</a:t>
            </a:fld>
            <a:endParaRPr lang="en-US"/>
          </a:p>
        </p:txBody>
      </p:sp>
      <p:sp>
        <p:nvSpPr>
          <p:cNvPr id="5" name="Footer Placeholder 4">
            <a:extLst>
              <a:ext uri="{FF2B5EF4-FFF2-40B4-BE49-F238E27FC236}">
                <a16:creationId xmlns:a16="http://schemas.microsoft.com/office/drawing/2014/main" id="{8AC94B3C-170C-481F-AF5E-F8F080A80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204E7-027B-4EF7-AB2C-D5B2B888352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55353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6068" y="4114353"/>
            <a:ext cx="6180081" cy="4406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320800"/>
            <a:ext cx="5992314" cy="2006459"/>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4" y="3327259"/>
            <a:ext cx="5992314" cy="787095"/>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321D04-07EF-4079-BF4F-5FB096F73C85}" type="datetime1">
              <a:rPr lang="en-US" smtClean="0"/>
              <a:t>3/9/2021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370704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5894" y="2970671"/>
            <a:ext cx="5992314" cy="484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A6C1D-F873-42FF-85D8-A99B9EF8A0C5}" type="datetime1">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83505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9485" y="6855965"/>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4048764"/>
            <a:ext cx="5992313" cy="2006459"/>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6055223"/>
            <a:ext cx="5992313" cy="800741"/>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14EEAF-02F2-40EB-8FB7-5945F7D77A96}" type="datetime1">
              <a:rPr lang="en-US" smtClean="0"/>
              <a:t>3/9/2021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82075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970670"/>
            <a:ext cx="2924645"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97461" y="2970671"/>
            <a:ext cx="2930747"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225BA-5522-480F-9B1D-E35DF9A5FADD}" type="datetime1">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90910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414" y="2970671"/>
            <a:ext cx="2695125"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3901402"/>
            <a:ext cx="2924645"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26982" y="2970671"/>
            <a:ext cx="2701226"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97461" y="3901402"/>
            <a:ext cx="2930747"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A4EAC-88FE-42C5-BBDA-2CE027944547}" type="datetime1">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804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1E069-C125-412F-96B9-FF209EB3F855}" type="datetime1">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40043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2A341-F202-47F4-BE1D-BB340989CB55}" type="datetime1">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5921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9485" y="6855964"/>
            <a:ext cx="6179030" cy="16996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6014" y="7016395"/>
            <a:ext cx="2652469" cy="919352"/>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4799" y="801600"/>
            <a:ext cx="6180300" cy="56064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29213" y="7016394"/>
            <a:ext cx="3198995" cy="919353"/>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1255F86-5F13-465D-BDA6-CC9312154F22}" type="datetime1">
              <a:rPr lang="en-US" smtClean="0"/>
              <a:t>3/9/2021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502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EAC6-E4B8-4320-AED6-8A40A9336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4039-6A0D-480A-BC13-7D4D5ABE1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EF2BD-863D-4CE7-8430-B26CA192C00A}"/>
              </a:ext>
            </a:extLst>
          </p:cNvPr>
          <p:cNvSpPr>
            <a:spLocks noGrp="1"/>
          </p:cNvSpPr>
          <p:nvPr>
            <p:ph type="dt" sz="half" idx="10"/>
          </p:nvPr>
        </p:nvSpPr>
        <p:spPr/>
        <p:txBody>
          <a:bodyPr/>
          <a:lstStyle/>
          <a:p>
            <a:fld id="{D99BE97E-4660-4402-AAF4-29B108438E73}" type="datetime1">
              <a:rPr lang="en-US" smtClean="0"/>
              <a:t>3/9/2021</a:t>
            </a:fld>
            <a:endParaRPr lang="en-US"/>
          </a:p>
        </p:txBody>
      </p:sp>
      <p:sp>
        <p:nvSpPr>
          <p:cNvPr id="5" name="Footer Placeholder 4">
            <a:extLst>
              <a:ext uri="{FF2B5EF4-FFF2-40B4-BE49-F238E27FC236}">
                <a16:creationId xmlns:a16="http://schemas.microsoft.com/office/drawing/2014/main" id="{9AAB91CA-4292-4F40-A023-4119CB3D3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FC65C-8EA5-46E4-88D1-06DF020015A1}"/>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140051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4" y="6257852"/>
            <a:ext cx="5992314" cy="755651"/>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070" y="799633"/>
            <a:ext cx="6179030" cy="4743003"/>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7013502"/>
            <a:ext cx="5992314" cy="79822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E5173DC-FE55-4F3D-8DCD-B9A54E0A4124}" type="datetime1">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28216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BCB1C-17A4-4F53-88A3-9399B78670DD}" type="datetime1">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51578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4972051" y="799634"/>
            <a:ext cx="1543049" cy="77559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4972051" y="900967"/>
            <a:ext cx="1127342" cy="6910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5894" y="900967"/>
            <a:ext cx="4441657" cy="691076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58941" y="7941516"/>
            <a:ext cx="710754" cy="486833"/>
          </a:xfrm>
        </p:spPr>
        <p:txBody>
          <a:bodyPr/>
          <a:lstStyle>
            <a:lvl1pPr>
              <a:defRPr>
                <a:solidFill>
                  <a:schemeClr val="accent1">
                    <a:lumMod val="75000"/>
                    <a:lumOff val="25000"/>
                  </a:schemeClr>
                </a:solidFill>
              </a:defRPr>
            </a:lvl1pPr>
          </a:lstStyle>
          <a:p>
            <a:fld id="{81B8FC73-3B26-4977-98CD-1EF4BBD4C69B}" type="datetime1">
              <a:rPr lang="en-US" smtClean="0"/>
              <a:t>3/9/2021</a:t>
            </a:fld>
            <a:endParaRPr lang="en-US"/>
          </a:p>
        </p:txBody>
      </p:sp>
      <p:sp>
        <p:nvSpPr>
          <p:cNvPr id="5" name="Footer Placeholder 4"/>
          <p:cNvSpPr>
            <a:spLocks noGrp="1"/>
          </p:cNvSpPr>
          <p:nvPr>
            <p:ph type="ftr" sz="quarter" idx="11"/>
          </p:nvPr>
        </p:nvSpPr>
        <p:spPr>
          <a:xfrm>
            <a:off x="435894" y="7935748"/>
            <a:ext cx="4441657" cy="486833"/>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62342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35E5-D974-4A40-8285-E1460EAD05CE}"/>
              </a:ext>
            </a:extLst>
          </p:cNvPr>
          <p:cNvSpPr>
            <a:spLocks noGrp="1"/>
          </p:cNvSpPr>
          <p:nvPr>
            <p:ph type="title"/>
          </p:nvPr>
        </p:nvSpPr>
        <p:spPr>
          <a:xfrm>
            <a:off x="467917" y="2279654"/>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4C8CB84-8104-4745-89B8-13C44AA7961C}"/>
              </a:ext>
            </a:extLst>
          </p:cNvPr>
          <p:cNvSpPr>
            <a:spLocks noGrp="1"/>
          </p:cNvSpPr>
          <p:nvPr>
            <p:ph type="body" idx="1"/>
          </p:nvPr>
        </p:nvSpPr>
        <p:spPr>
          <a:xfrm>
            <a:off x="467917" y="6119287"/>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10AAB-064A-4364-B131-A18FCB6EC87F}"/>
              </a:ext>
            </a:extLst>
          </p:cNvPr>
          <p:cNvSpPr>
            <a:spLocks noGrp="1"/>
          </p:cNvSpPr>
          <p:nvPr>
            <p:ph type="dt" sz="half" idx="10"/>
          </p:nvPr>
        </p:nvSpPr>
        <p:spPr/>
        <p:txBody>
          <a:bodyPr/>
          <a:lstStyle/>
          <a:p>
            <a:fld id="{865B4E83-3F46-46B3-968E-EB84735D0EEF}" type="datetime1">
              <a:rPr lang="en-US" smtClean="0"/>
              <a:t>3/9/2021</a:t>
            </a:fld>
            <a:endParaRPr lang="en-US"/>
          </a:p>
        </p:txBody>
      </p:sp>
      <p:sp>
        <p:nvSpPr>
          <p:cNvPr id="5" name="Footer Placeholder 4">
            <a:extLst>
              <a:ext uri="{FF2B5EF4-FFF2-40B4-BE49-F238E27FC236}">
                <a16:creationId xmlns:a16="http://schemas.microsoft.com/office/drawing/2014/main" id="{4811E8C6-F8E8-4845-8EF4-211DE942C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A212-0F21-4703-92FD-1DC12FE6892D}"/>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55190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1B1-97DB-4018-8350-A3B4BD53B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B24A7-FB70-46DB-9C86-9EB44808B5AC}"/>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2223AF-28C8-43B3-B5C6-93544215038B}"/>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A30D3-70AA-4788-A117-0DAA97300A1A}"/>
              </a:ext>
            </a:extLst>
          </p:cNvPr>
          <p:cNvSpPr>
            <a:spLocks noGrp="1"/>
          </p:cNvSpPr>
          <p:nvPr>
            <p:ph type="dt" sz="half" idx="10"/>
          </p:nvPr>
        </p:nvSpPr>
        <p:spPr/>
        <p:txBody>
          <a:bodyPr/>
          <a:lstStyle/>
          <a:p>
            <a:fld id="{9145E593-0D8E-4581-AC57-A85783CADF31}" type="datetime1">
              <a:rPr lang="en-US" smtClean="0"/>
              <a:t>3/9/2021</a:t>
            </a:fld>
            <a:endParaRPr lang="en-US"/>
          </a:p>
        </p:txBody>
      </p:sp>
      <p:sp>
        <p:nvSpPr>
          <p:cNvPr id="6" name="Footer Placeholder 5">
            <a:extLst>
              <a:ext uri="{FF2B5EF4-FFF2-40B4-BE49-F238E27FC236}">
                <a16:creationId xmlns:a16="http://schemas.microsoft.com/office/drawing/2014/main" id="{2B0CF554-AE99-4632-B768-22EFAEB19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FC950-D2AB-4C7B-BE4D-5008704F53C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0533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191E-445C-41B4-A989-852B188B453D}"/>
              </a:ext>
            </a:extLst>
          </p:cNvPr>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9E2CA-FA14-4751-95D7-595983C741FD}"/>
              </a:ext>
            </a:extLst>
          </p:cNvPr>
          <p:cNvSpPr>
            <a:spLocks noGrp="1"/>
          </p:cNvSpPr>
          <p:nvPr>
            <p:ph type="body" idx="1"/>
          </p:nvPr>
        </p:nvSpPr>
        <p:spPr>
          <a:xfrm>
            <a:off x="472382" y="2241553"/>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118B9-574F-40F2-970D-6CFDF191CADC}"/>
              </a:ext>
            </a:extLst>
          </p:cNvPr>
          <p:cNvSpPr>
            <a:spLocks noGrp="1"/>
          </p:cNvSpPr>
          <p:nvPr>
            <p:ph sz="half" idx="2"/>
          </p:nvPr>
        </p:nvSpPr>
        <p:spPr>
          <a:xfrm>
            <a:off x="472382"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A93B8-5710-4776-AFF1-1CAACA19AA65}"/>
              </a:ext>
            </a:extLst>
          </p:cNvPr>
          <p:cNvSpPr>
            <a:spLocks noGrp="1"/>
          </p:cNvSpPr>
          <p:nvPr>
            <p:ph type="body" sz="quarter" idx="3"/>
          </p:nvPr>
        </p:nvSpPr>
        <p:spPr>
          <a:xfrm>
            <a:off x="3471864" y="2241553"/>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42152-5D79-4518-A6D1-ECA0BCDCB61D}"/>
              </a:ext>
            </a:extLst>
          </p:cNvPr>
          <p:cNvSpPr>
            <a:spLocks noGrp="1"/>
          </p:cNvSpPr>
          <p:nvPr>
            <p:ph sz="quarter" idx="4"/>
          </p:nvPr>
        </p:nvSpPr>
        <p:spPr>
          <a:xfrm>
            <a:off x="3471864"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CB98F-C3E8-4354-B585-CF4B4E2F6C3E}"/>
              </a:ext>
            </a:extLst>
          </p:cNvPr>
          <p:cNvSpPr>
            <a:spLocks noGrp="1"/>
          </p:cNvSpPr>
          <p:nvPr>
            <p:ph type="dt" sz="half" idx="10"/>
          </p:nvPr>
        </p:nvSpPr>
        <p:spPr/>
        <p:txBody>
          <a:bodyPr/>
          <a:lstStyle/>
          <a:p>
            <a:fld id="{EACD08E0-983E-4A7B-915A-977817D16A22}" type="datetime1">
              <a:rPr lang="en-US" smtClean="0"/>
              <a:t>3/9/2021</a:t>
            </a:fld>
            <a:endParaRPr lang="en-US"/>
          </a:p>
        </p:txBody>
      </p:sp>
      <p:sp>
        <p:nvSpPr>
          <p:cNvPr id="8" name="Footer Placeholder 7">
            <a:extLst>
              <a:ext uri="{FF2B5EF4-FFF2-40B4-BE49-F238E27FC236}">
                <a16:creationId xmlns:a16="http://schemas.microsoft.com/office/drawing/2014/main" id="{71A45223-96ED-4E89-8D9E-998BD6809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BE01C5-267A-40A7-95FB-4E15CA3AD1F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11826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F5C1-2D62-4C4E-8FFC-9D48521D6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C493C-71E4-4B03-B75A-7904D942EE77}"/>
              </a:ext>
            </a:extLst>
          </p:cNvPr>
          <p:cNvSpPr>
            <a:spLocks noGrp="1"/>
          </p:cNvSpPr>
          <p:nvPr>
            <p:ph type="dt" sz="half" idx="10"/>
          </p:nvPr>
        </p:nvSpPr>
        <p:spPr/>
        <p:txBody>
          <a:bodyPr/>
          <a:lstStyle/>
          <a:p>
            <a:fld id="{87F7646D-4E56-44A8-A1AB-496DD27B4742}" type="datetime1">
              <a:rPr lang="en-US" smtClean="0"/>
              <a:t>3/9/2021</a:t>
            </a:fld>
            <a:endParaRPr lang="en-US"/>
          </a:p>
        </p:txBody>
      </p:sp>
      <p:sp>
        <p:nvSpPr>
          <p:cNvPr id="4" name="Footer Placeholder 3">
            <a:extLst>
              <a:ext uri="{FF2B5EF4-FFF2-40B4-BE49-F238E27FC236}">
                <a16:creationId xmlns:a16="http://schemas.microsoft.com/office/drawing/2014/main" id="{003A6B53-CA36-467A-8050-4FA461CB5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7B070D-874A-452D-9F4A-BB4598A48106}"/>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38108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178E9-0130-4486-844A-675DEEEAF471}"/>
              </a:ext>
            </a:extLst>
          </p:cNvPr>
          <p:cNvSpPr>
            <a:spLocks noGrp="1"/>
          </p:cNvSpPr>
          <p:nvPr>
            <p:ph type="dt" sz="half" idx="10"/>
          </p:nvPr>
        </p:nvSpPr>
        <p:spPr/>
        <p:txBody>
          <a:bodyPr/>
          <a:lstStyle/>
          <a:p>
            <a:fld id="{7CD49A45-315A-4C6B-A936-4ADAA8EAC56B}" type="datetime1">
              <a:rPr lang="en-US" smtClean="0"/>
              <a:t>3/9/2021</a:t>
            </a:fld>
            <a:endParaRPr lang="en-US"/>
          </a:p>
        </p:txBody>
      </p:sp>
      <p:sp>
        <p:nvSpPr>
          <p:cNvPr id="3" name="Footer Placeholder 2">
            <a:extLst>
              <a:ext uri="{FF2B5EF4-FFF2-40B4-BE49-F238E27FC236}">
                <a16:creationId xmlns:a16="http://schemas.microsoft.com/office/drawing/2014/main" id="{D935AC1E-24C0-4FB5-9AA2-9AB68E5BA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98081-1B92-42CB-9FDF-532AAC6DB32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28803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561A-6ED9-4998-81A5-012B9618A2AF}"/>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599BB8E-9EFD-4570-B442-AC1FC4649EA2}"/>
              </a:ext>
            </a:extLst>
          </p:cNvPr>
          <p:cNvSpPr>
            <a:spLocks noGrp="1"/>
          </p:cNvSpPr>
          <p:nvPr>
            <p:ph idx="1"/>
          </p:nvPr>
        </p:nvSpPr>
        <p:spPr>
          <a:xfrm>
            <a:off x="2915544" y="1316569"/>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74811-C657-4194-945C-1F7E00BB7EBB}"/>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E343CCE7-21D2-4426-931B-52B0760CFAA7}"/>
              </a:ext>
            </a:extLst>
          </p:cNvPr>
          <p:cNvSpPr>
            <a:spLocks noGrp="1"/>
          </p:cNvSpPr>
          <p:nvPr>
            <p:ph type="dt" sz="half" idx="10"/>
          </p:nvPr>
        </p:nvSpPr>
        <p:spPr/>
        <p:txBody>
          <a:bodyPr/>
          <a:lstStyle/>
          <a:p>
            <a:fld id="{12822EAE-DABB-40AC-8AD7-991522EEEE8B}" type="datetime1">
              <a:rPr lang="en-US" smtClean="0"/>
              <a:t>3/9/2021</a:t>
            </a:fld>
            <a:endParaRPr lang="en-US"/>
          </a:p>
        </p:txBody>
      </p:sp>
      <p:sp>
        <p:nvSpPr>
          <p:cNvPr id="6" name="Footer Placeholder 5">
            <a:extLst>
              <a:ext uri="{FF2B5EF4-FFF2-40B4-BE49-F238E27FC236}">
                <a16:creationId xmlns:a16="http://schemas.microsoft.com/office/drawing/2014/main" id="{1E847244-B2E3-4EC5-BA51-E5A30F484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369-7DED-41A7-807A-EA53C5E41B65}"/>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0741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E174-6DBA-42E5-B219-36DC07951049}"/>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8DA6E5CC-2489-41A9-B21F-498DE4D4795A}"/>
              </a:ext>
            </a:extLst>
          </p:cNvPr>
          <p:cNvSpPr>
            <a:spLocks noGrp="1"/>
          </p:cNvSpPr>
          <p:nvPr>
            <p:ph type="pic" idx="1"/>
          </p:nvPr>
        </p:nvSpPr>
        <p:spPr>
          <a:xfrm>
            <a:off x="2915544" y="1316569"/>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CE3FA810-297A-4A6F-AF12-A288DA4EDBC0}"/>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0A4E90A5-997D-4A60-A403-E026201330BC}"/>
              </a:ext>
            </a:extLst>
          </p:cNvPr>
          <p:cNvSpPr>
            <a:spLocks noGrp="1"/>
          </p:cNvSpPr>
          <p:nvPr>
            <p:ph type="dt" sz="half" idx="10"/>
          </p:nvPr>
        </p:nvSpPr>
        <p:spPr/>
        <p:txBody>
          <a:bodyPr/>
          <a:lstStyle/>
          <a:p>
            <a:fld id="{DB17ED3D-3930-46C0-8CFA-A4ED8A60CE6F}" type="datetime1">
              <a:rPr lang="en-US" smtClean="0"/>
              <a:t>3/9/2021</a:t>
            </a:fld>
            <a:endParaRPr lang="en-US"/>
          </a:p>
        </p:txBody>
      </p:sp>
      <p:sp>
        <p:nvSpPr>
          <p:cNvPr id="6" name="Footer Placeholder 5">
            <a:extLst>
              <a:ext uri="{FF2B5EF4-FFF2-40B4-BE49-F238E27FC236}">
                <a16:creationId xmlns:a16="http://schemas.microsoft.com/office/drawing/2014/main" id="{71E76067-D1D9-468B-80A6-9D73E1886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0A5DA-4986-4EE5-97E5-1749690F312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31490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3FEC5-0AF6-48EB-8475-EBA8EC715D95}"/>
              </a:ext>
            </a:extLst>
          </p:cNvPr>
          <p:cNvSpPr>
            <a:spLocks noGrp="1"/>
          </p:cNvSpPr>
          <p:nvPr>
            <p:ph type="title"/>
          </p:nvPr>
        </p:nvSpPr>
        <p:spPr>
          <a:xfrm>
            <a:off x="471489"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71DAAF-5DBA-4595-947D-4FEC3B6A1419}"/>
              </a:ext>
            </a:extLst>
          </p:cNvPr>
          <p:cNvSpPr>
            <a:spLocks noGrp="1"/>
          </p:cNvSpPr>
          <p:nvPr>
            <p:ph type="body" idx="1"/>
          </p:nvPr>
        </p:nvSpPr>
        <p:spPr>
          <a:xfrm>
            <a:off x="471489"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F214C-A2BA-4170-A327-4A9D8279BDA5}"/>
              </a:ext>
            </a:extLst>
          </p:cNvPr>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BBD13216-CE8B-469B-ABF5-C9E3B6FC1E80}" type="datetime1">
              <a:rPr lang="en-US" smtClean="0"/>
              <a:t>3/9/2021</a:t>
            </a:fld>
            <a:endParaRPr lang="en-US"/>
          </a:p>
        </p:txBody>
      </p:sp>
      <p:sp>
        <p:nvSpPr>
          <p:cNvPr id="5" name="Footer Placeholder 4">
            <a:extLst>
              <a:ext uri="{FF2B5EF4-FFF2-40B4-BE49-F238E27FC236}">
                <a16:creationId xmlns:a16="http://schemas.microsoft.com/office/drawing/2014/main" id="{F8428445-6E1E-4D8E-8A96-F32C95610639}"/>
              </a:ext>
            </a:extLst>
          </p:cNvPr>
          <p:cNvSpPr>
            <a:spLocks noGrp="1"/>
          </p:cNvSpPr>
          <p:nvPr>
            <p:ph type="ftr" sz="quarter" idx="3"/>
          </p:nvPr>
        </p:nvSpPr>
        <p:spPr>
          <a:xfrm>
            <a:off x="2271714" y="8475136"/>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68D9D-0D0D-43EF-AEB3-147E7AB1B3C2}"/>
              </a:ext>
            </a:extLst>
          </p:cNvPr>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420112792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916633"/>
            <a:ext cx="5992314" cy="144443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970671"/>
            <a:ext cx="5992314" cy="484105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69495" y="7941516"/>
            <a:ext cx="1600200" cy="486833"/>
          </a:xfrm>
          <a:prstGeom prst="rect">
            <a:avLst/>
          </a:prstGeom>
        </p:spPr>
        <p:txBody>
          <a:bodyPr vert="horz" lIns="91440" tIns="45720" rIns="91440" bIns="45720" rtlCol="0" anchor="ctr"/>
          <a:lstStyle>
            <a:lvl1pPr algn="r">
              <a:defRPr sz="675">
                <a:solidFill>
                  <a:schemeClr val="accent2"/>
                </a:solidFill>
              </a:defRPr>
            </a:lvl1pPr>
          </a:lstStyle>
          <a:p>
            <a:fld id="{36FCDC1D-29D0-4ADC-92D9-743B14091C22}" type="datetime1">
              <a:rPr lang="en-US" smtClean="0"/>
              <a:t>3/9/2021</a:t>
            </a:fld>
            <a:endParaRPr lang="en-US"/>
          </a:p>
        </p:txBody>
      </p:sp>
      <p:sp>
        <p:nvSpPr>
          <p:cNvPr id="5" name="Footer Placeholder 4"/>
          <p:cNvSpPr>
            <a:spLocks noGrp="1"/>
          </p:cNvSpPr>
          <p:nvPr>
            <p:ph type="ftr" sz="quarter" idx="3"/>
          </p:nvPr>
        </p:nvSpPr>
        <p:spPr>
          <a:xfrm>
            <a:off x="435894" y="7935748"/>
            <a:ext cx="3652939" cy="486833"/>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5850357" y="7941516"/>
            <a:ext cx="577851" cy="486833"/>
          </a:xfrm>
          <a:prstGeom prst="rect">
            <a:avLst/>
          </a:prstGeom>
        </p:spPr>
        <p:txBody>
          <a:bodyPr vert="horz" lIns="91440" tIns="45720" rIns="91440" bIns="45720" rtlCol="0" anchor="ctr"/>
          <a:lstStyle>
            <a:lvl1pPr algn="r">
              <a:defRPr sz="675">
                <a:solidFill>
                  <a:schemeClr val="accent2"/>
                </a:solidFill>
              </a:defRPr>
            </a:lvl1pPr>
          </a:lstStyle>
          <a:p>
            <a:fld id="{9B4869F8-44DC-46F8-BB31-7FFFE223292D}" type="slidenum">
              <a:rPr lang="en-US" smtClean="0"/>
              <a:t>‹#›</a:t>
            </a:fld>
            <a:endParaRPr lang="en-US"/>
          </a:p>
        </p:txBody>
      </p:sp>
      <p:sp>
        <p:nvSpPr>
          <p:cNvPr id="9" name="Rectangle 8"/>
          <p:cNvSpPr/>
          <p:nvPr/>
        </p:nvSpPr>
        <p:spPr>
          <a:xfrm>
            <a:off x="336069" y="588433"/>
            <a:ext cx="2039932"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482001" y="588433"/>
            <a:ext cx="2033100" cy="144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412451" y="588433"/>
            <a:ext cx="2033100" cy="14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14473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hyperlink" Target="https://www.wpi.edu/offices/controller"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gaviz.cs.wpi.edu/"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hyperlink" Target="https://www.wpi.edu/offices/controller"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E96015-3124-4BDF-AC9D-5973420B71B5}"/>
              </a:ext>
            </a:extLst>
          </p:cNvPr>
          <p:cNvSpPr>
            <a:spLocks noGrp="1"/>
          </p:cNvSpPr>
          <p:nvPr>
            <p:ph type="ctrTitle"/>
          </p:nvPr>
        </p:nvSpPr>
        <p:spPr/>
        <p:txBody>
          <a:bodyPr/>
          <a:lstStyle/>
          <a:p>
            <a:r>
              <a:rPr lang="en-US" dirty="0"/>
              <a:t>CS480x: Final Project Process Book</a:t>
            </a:r>
          </a:p>
        </p:txBody>
      </p:sp>
      <p:sp>
        <p:nvSpPr>
          <p:cNvPr id="9" name="Text Placeholder 8">
            <a:extLst>
              <a:ext uri="{FF2B5EF4-FFF2-40B4-BE49-F238E27FC236}">
                <a16:creationId xmlns:a16="http://schemas.microsoft.com/office/drawing/2014/main" id="{D0AF0FB6-7540-467F-8C04-BAA53AC3F453}"/>
              </a:ext>
            </a:extLst>
          </p:cNvPr>
          <p:cNvSpPr>
            <a:spLocks noGrp="1"/>
          </p:cNvSpPr>
          <p:nvPr>
            <p:ph type="subTitle" idx="1"/>
          </p:nvPr>
        </p:nvSpPr>
        <p:spPr/>
        <p:txBody>
          <a:bodyPr/>
          <a:lstStyle/>
          <a:p>
            <a:r>
              <a:rPr lang="en-US" dirty="0"/>
              <a:t>Jason Dykstra,  Colby Frechette, Shannon Truong</a:t>
            </a:r>
          </a:p>
          <a:p>
            <a:r>
              <a:rPr lang="en-US" dirty="0"/>
              <a:t>March 2021</a:t>
            </a:r>
          </a:p>
        </p:txBody>
      </p:sp>
      <p:sp>
        <p:nvSpPr>
          <p:cNvPr id="2" name="Slide Number Placeholder 1">
            <a:extLst>
              <a:ext uri="{FF2B5EF4-FFF2-40B4-BE49-F238E27FC236}">
                <a16:creationId xmlns:a16="http://schemas.microsoft.com/office/drawing/2014/main" id="{7F04C2A4-4402-46A3-BDAA-73AABD7197B7}"/>
              </a:ext>
            </a:extLst>
          </p:cNvPr>
          <p:cNvSpPr>
            <a:spLocks noGrp="1"/>
          </p:cNvSpPr>
          <p:nvPr>
            <p:ph type="sldNum" sz="quarter" idx="12"/>
          </p:nvPr>
        </p:nvSpPr>
        <p:spPr/>
        <p:txBody>
          <a:bodyPr/>
          <a:lstStyle/>
          <a:p>
            <a:fld id="{9B4869F8-44DC-46F8-BB31-7FFFE223292D}" type="slidenum">
              <a:rPr lang="en-US" smtClean="0"/>
              <a:t>1</a:t>
            </a:fld>
            <a:endParaRPr lang="en-US"/>
          </a:p>
        </p:txBody>
      </p:sp>
    </p:spTree>
    <p:extLst>
      <p:ext uri="{BB962C8B-B14F-4D97-AF65-F5344CB8AC3E}">
        <p14:creationId xmlns:p14="http://schemas.microsoft.com/office/powerpoint/2010/main" val="71799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8975B4-C7BA-4DD9-85FE-1B58820CF9FE}"/>
              </a:ext>
            </a:extLst>
          </p:cNvPr>
          <p:cNvSpPr>
            <a:spLocks noGrp="1"/>
          </p:cNvSpPr>
          <p:nvPr>
            <p:ph type="title"/>
          </p:nvPr>
        </p:nvSpPr>
        <p:spPr/>
        <p:txBody>
          <a:bodyPr>
            <a:normAutofit fontScale="90000"/>
          </a:bodyPr>
          <a:lstStyle/>
          <a:p>
            <a:r>
              <a:rPr lang="en-US" b="1" i="1" dirty="0"/>
              <a:t>THIS SLIDE WILL DISPLAY THE FINAL PRODUCT ON OUR WEBSITE AND A DESCIPTION OF WHAT WE DID</a:t>
            </a:r>
            <a:br>
              <a:rPr lang="en-US" b="1" i="1" dirty="0"/>
            </a:br>
            <a:endParaRPr lang="en-US" dirty="0"/>
          </a:p>
        </p:txBody>
      </p:sp>
      <p:sp>
        <p:nvSpPr>
          <p:cNvPr id="8" name="Picture Placeholder 7">
            <a:extLst>
              <a:ext uri="{FF2B5EF4-FFF2-40B4-BE49-F238E27FC236}">
                <a16:creationId xmlns:a16="http://schemas.microsoft.com/office/drawing/2014/main" id="{26EA84B5-59B1-44E7-875A-79A289B98CAF}"/>
              </a:ext>
            </a:extLst>
          </p:cNvPr>
          <p:cNvSpPr>
            <a:spLocks noGrp="1"/>
          </p:cNvSpPr>
          <p:nvPr>
            <p:ph type="pic" idx="1"/>
          </p:nvPr>
        </p:nvSpPr>
        <p:spPr/>
      </p:sp>
      <p:sp>
        <p:nvSpPr>
          <p:cNvPr id="5" name="Content Placeholder 4">
            <a:extLst>
              <a:ext uri="{FF2B5EF4-FFF2-40B4-BE49-F238E27FC236}">
                <a16:creationId xmlns:a16="http://schemas.microsoft.com/office/drawing/2014/main" id="{86A57C6F-7C9D-4DFA-93C0-0C2AFF95E59B}"/>
              </a:ext>
            </a:extLst>
          </p:cNvPr>
          <p:cNvSpPr>
            <a:spLocks noGrp="1"/>
          </p:cNvSpPr>
          <p:nvPr>
            <p:ph type="body" sz="half" idx="2"/>
          </p:nvPr>
        </p:nvSpPr>
        <p:spPr/>
        <p:txBody>
          <a:bodyPr/>
          <a:lstStyle/>
          <a:p>
            <a:endParaRPr lang="en-US" b="1" i="1" dirty="0"/>
          </a:p>
        </p:txBody>
      </p:sp>
      <p:sp>
        <p:nvSpPr>
          <p:cNvPr id="9" name="Slide Number Placeholder 8">
            <a:extLst>
              <a:ext uri="{FF2B5EF4-FFF2-40B4-BE49-F238E27FC236}">
                <a16:creationId xmlns:a16="http://schemas.microsoft.com/office/drawing/2014/main" id="{80151962-74B1-4F6E-B29B-B994F468AB37}"/>
              </a:ext>
            </a:extLst>
          </p:cNvPr>
          <p:cNvSpPr>
            <a:spLocks noGrp="1"/>
          </p:cNvSpPr>
          <p:nvPr>
            <p:ph type="sldNum" sz="quarter" idx="12"/>
          </p:nvPr>
        </p:nvSpPr>
        <p:spPr/>
        <p:txBody>
          <a:bodyPr/>
          <a:lstStyle/>
          <a:p>
            <a:fld id="{9B4869F8-44DC-46F8-BB31-7FFFE223292D}" type="slidenum">
              <a:rPr lang="en-US" smtClean="0"/>
              <a:t>2</a:t>
            </a:fld>
            <a:endParaRPr lang="en-US"/>
          </a:p>
        </p:txBody>
      </p:sp>
    </p:spTree>
    <p:extLst>
      <p:ext uri="{BB962C8B-B14F-4D97-AF65-F5344CB8AC3E}">
        <p14:creationId xmlns:p14="http://schemas.microsoft.com/office/powerpoint/2010/main" val="240089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FEE5C7-06BD-41DB-BB94-35DE6BF38367}"/>
              </a:ext>
            </a:extLst>
          </p:cNvPr>
          <p:cNvSpPr>
            <a:spLocks noGrp="1"/>
          </p:cNvSpPr>
          <p:nvPr>
            <p:ph type="title"/>
          </p:nvPr>
        </p:nvSpPr>
        <p:spPr/>
        <p:txBody>
          <a:bodyPr/>
          <a:lstStyle/>
          <a:p>
            <a:r>
              <a:rPr lang="en-US" dirty="0"/>
              <a:t>Overview, Motivation, and objectives </a:t>
            </a:r>
          </a:p>
        </p:txBody>
      </p:sp>
      <p:sp>
        <p:nvSpPr>
          <p:cNvPr id="5" name="Content Placeholder 4">
            <a:extLst>
              <a:ext uri="{FF2B5EF4-FFF2-40B4-BE49-F238E27FC236}">
                <a16:creationId xmlns:a16="http://schemas.microsoft.com/office/drawing/2014/main" id="{9220D654-5090-48E7-945C-507BAFF24D81}"/>
              </a:ext>
            </a:extLst>
          </p:cNvPr>
          <p:cNvSpPr>
            <a:spLocks noGrp="1"/>
          </p:cNvSpPr>
          <p:nvPr>
            <p:ph idx="1"/>
          </p:nvPr>
        </p:nvSpPr>
        <p:spPr/>
        <p:txBody>
          <a:bodyPr numCol="2">
            <a:normAutofit/>
          </a:bodyPr>
          <a:lstStyle/>
          <a:p>
            <a:pPr algn="l"/>
            <a:r>
              <a:rPr lang="en-US" b="1" i="0" dirty="0">
                <a:solidFill>
                  <a:srgbClr val="24292E"/>
                </a:solidFill>
                <a:effectLst/>
                <a:latin typeface="-apple-system"/>
              </a:rPr>
              <a:t>Data / Data Processing</a:t>
            </a:r>
          </a:p>
          <a:p>
            <a:pPr algn="l"/>
            <a:r>
              <a:rPr lang="en-US" b="0" i="0" u="none" strike="noStrike" dirty="0">
                <a:solidFill>
                  <a:srgbClr val="24292E"/>
                </a:solidFill>
                <a:effectLst/>
                <a:latin typeface="-apple-system"/>
                <a:hlinkClick r:id="rId2"/>
              </a:rPr>
              <a:t>https://www.wpi.edu/offices/controller</a:t>
            </a:r>
            <a:r>
              <a:rPr lang="en-US" b="0" i="0" dirty="0">
                <a:solidFill>
                  <a:srgbClr val="24292E"/>
                </a:solidFill>
                <a:effectLst/>
                <a:latin typeface="-apple-system"/>
              </a:rPr>
              <a:t> We gathered data from WPI financial reports for every fiscal year beginning in 2009-2020.</a:t>
            </a:r>
          </a:p>
          <a:p>
            <a:pPr algn="l"/>
            <a:r>
              <a:rPr lang="en-US" b="0" i="0" dirty="0">
                <a:solidFill>
                  <a:srgbClr val="24292E"/>
                </a:solidFill>
                <a:effectLst/>
                <a:latin typeface="-apple-system"/>
              </a:rPr>
              <a:t>From where and how are you collecting your data? If appropriate, provide a link to your data sources. Do you expect to do substantial data cleanup and transformation? WPI releases financial statements for every fiscal year here: </a:t>
            </a:r>
            <a:r>
              <a:rPr lang="en-US" b="0" i="0" u="none" strike="noStrike" dirty="0">
                <a:solidFill>
                  <a:srgbClr val="24292E"/>
                </a:solidFill>
                <a:effectLst/>
                <a:latin typeface="-apple-system"/>
                <a:hlinkClick r:id="rId2"/>
              </a:rPr>
              <a:t>https://www.wpi.edu/offices/controller</a:t>
            </a:r>
            <a:r>
              <a:rPr lang="en-US" b="0" i="0" dirty="0">
                <a:solidFill>
                  <a:srgbClr val="24292E"/>
                </a:solidFill>
                <a:effectLst/>
                <a:latin typeface="-apple-system"/>
              </a:rPr>
              <a:t> We will have to do some data scraping but it </a:t>
            </a:r>
            <a:r>
              <a:rPr lang="en-US" b="0" i="0" dirty="0" err="1">
                <a:solidFill>
                  <a:srgbClr val="24292E"/>
                </a:solidFill>
                <a:effectLst/>
                <a:latin typeface="-apple-system"/>
              </a:rPr>
              <a:t>shouldnt</a:t>
            </a:r>
            <a:r>
              <a:rPr lang="en-US" b="0" i="0" dirty="0">
                <a:solidFill>
                  <a:srgbClr val="24292E"/>
                </a:solidFill>
                <a:effectLst/>
                <a:latin typeface="-apple-system"/>
              </a:rPr>
              <a:t> be too bad as they are pretty uniform.</a:t>
            </a:r>
          </a:p>
          <a:p>
            <a:pPr algn="l"/>
            <a:r>
              <a:rPr lang="en-US" b="1" i="0" dirty="0">
                <a:solidFill>
                  <a:srgbClr val="24292E"/>
                </a:solidFill>
                <a:effectLst/>
                <a:latin typeface="-apple-system"/>
              </a:rPr>
              <a:t>Visualization Design</a:t>
            </a:r>
          </a:p>
          <a:p>
            <a:pPr algn="l"/>
            <a:r>
              <a:rPr lang="en-US" b="0" i="0" dirty="0">
                <a:solidFill>
                  <a:srgbClr val="24292E"/>
                </a:solidFill>
                <a:effectLst/>
                <a:latin typeface="-apple-system"/>
              </a:rPr>
              <a:t>How will you display your data? Provide some general ideas that you have for the visualization design. This we </a:t>
            </a:r>
            <a:r>
              <a:rPr lang="en-US" b="0" i="0" dirty="0" err="1">
                <a:solidFill>
                  <a:srgbClr val="24292E"/>
                </a:solidFill>
                <a:effectLst/>
                <a:latin typeface="-apple-system"/>
              </a:rPr>
              <a:t>dont</a:t>
            </a:r>
            <a:r>
              <a:rPr lang="en-US" b="0" i="0" dirty="0">
                <a:solidFill>
                  <a:srgbClr val="24292E"/>
                </a:solidFill>
                <a:effectLst/>
                <a:latin typeface="-apple-system"/>
              </a:rPr>
              <a:t> know yet, but probably some comparison charts to show year to year changes, as well as some tree maps to show what percent of the budget goes where.</a:t>
            </a:r>
          </a:p>
        </p:txBody>
      </p:sp>
      <p:sp>
        <p:nvSpPr>
          <p:cNvPr id="2" name="Slide Number Placeholder 1">
            <a:extLst>
              <a:ext uri="{FF2B5EF4-FFF2-40B4-BE49-F238E27FC236}">
                <a16:creationId xmlns:a16="http://schemas.microsoft.com/office/drawing/2014/main" id="{143B75BB-4DD7-4B28-B7CE-F528F0CD1B5D}"/>
              </a:ext>
            </a:extLst>
          </p:cNvPr>
          <p:cNvSpPr>
            <a:spLocks noGrp="1"/>
          </p:cNvSpPr>
          <p:nvPr>
            <p:ph type="sldNum" sz="quarter" idx="12"/>
          </p:nvPr>
        </p:nvSpPr>
        <p:spPr/>
        <p:txBody>
          <a:bodyPr/>
          <a:lstStyle/>
          <a:p>
            <a:fld id="{9B4869F8-44DC-46F8-BB31-7FFFE223292D}" type="slidenum">
              <a:rPr lang="en-US" smtClean="0"/>
              <a:t>3</a:t>
            </a:fld>
            <a:endParaRPr lang="en-US"/>
          </a:p>
        </p:txBody>
      </p:sp>
    </p:spTree>
    <p:extLst>
      <p:ext uri="{BB962C8B-B14F-4D97-AF65-F5344CB8AC3E}">
        <p14:creationId xmlns:p14="http://schemas.microsoft.com/office/powerpoint/2010/main" val="207938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7F36-4A41-49F5-93E3-D64905DD4ED4}"/>
              </a:ext>
            </a:extLst>
          </p:cNvPr>
          <p:cNvSpPr>
            <a:spLocks noGrp="1"/>
          </p:cNvSpPr>
          <p:nvPr>
            <p:ph type="title"/>
          </p:nvPr>
        </p:nvSpPr>
        <p:spPr/>
        <p:txBody>
          <a:bodyPr/>
          <a:lstStyle/>
          <a:p>
            <a:r>
              <a:rPr lang="en-US" dirty="0"/>
              <a:t>Overview, Motivation, objectives </a:t>
            </a:r>
          </a:p>
        </p:txBody>
      </p:sp>
      <p:sp>
        <p:nvSpPr>
          <p:cNvPr id="3" name="Content Placeholder 2">
            <a:extLst>
              <a:ext uri="{FF2B5EF4-FFF2-40B4-BE49-F238E27FC236}">
                <a16:creationId xmlns:a16="http://schemas.microsoft.com/office/drawing/2014/main" id="{0179CFE6-94E9-4B7E-91B1-575813EA42EB}"/>
              </a:ext>
            </a:extLst>
          </p:cNvPr>
          <p:cNvSpPr>
            <a:spLocks noGrp="1"/>
          </p:cNvSpPr>
          <p:nvPr>
            <p:ph idx="1"/>
          </p:nvPr>
        </p:nvSpPr>
        <p:spPr/>
        <p:txBody>
          <a:bodyPr numCol="2"/>
          <a:lstStyle/>
          <a:p>
            <a:pPr marL="0" indent="0">
              <a:buNone/>
            </a:pPr>
            <a:r>
              <a:rPr lang="en-US" b="1" dirty="0"/>
              <a:t>Overview</a:t>
            </a:r>
          </a:p>
          <a:p>
            <a:pPr marL="0" indent="0">
              <a:buNone/>
            </a:pPr>
            <a:r>
              <a:rPr lang="en-US" dirty="0"/>
              <a:t>This project aims to present various aspects of WPI finances and compare these figures across a span of 11 fiscal years from 2009-2020.</a:t>
            </a:r>
          </a:p>
          <a:p>
            <a:pPr marL="0" indent="0">
              <a:buNone/>
            </a:pPr>
            <a:endParaRPr lang="en-US" b="1" dirty="0"/>
          </a:p>
          <a:p>
            <a:pPr marL="0" indent="0">
              <a:buNone/>
            </a:pPr>
            <a:r>
              <a:rPr lang="en-US" b="1" dirty="0"/>
              <a:t>Motivation</a:t>
            </a:r>
          </a:p>
          <a:p>
            <a:pPr marL="0" indent="0">
              <a:buNone/>
            </a:pPr>
            <a:r>
              <a:rPr lang="en-US" dirty="0"/>
              <a:t>Our team was interested in creating a visualization of the WPI financial reports and how they progressively change year to year. We were interested in seeing what WPI was spending their money on, their assets, and how this has evolved over the given timeframe.  Additionally, we think that this dataset would be fun, interesting , and relatable to WPI students if we presented the information visually and would peak their interest rather than in a fiscal year report. </a:t>
            </a:r>
          </a:p>
          <a:p>
            <a:pPr marL="0" indent="0">
              <a:buNone/>
            </a:pPr>
            <a:endParaRPr lang="en-US" dirty="0"/>
          </a:p>
          <a:p>
            <a:pPr marL="0" indent="0">
              <a:buNone/>
            </a:pPr>
            <a:r>
              <a:rPr lang="en-US" b="1" dirty="0"/>
              <a:t>Goals/Objectives</a:t>
            </a:r>
          </a:p>
          <a:p>
            <a:pPr marL="0" indent="0">
              <a:buNone/>
            </a:pPr>
            <a:r>
              <a:rPr lang="en-US" dirty="0"/>
              <a:t>The objectives for this project include the following:</a:t>
            </a:r>
          </a:p>
          <a:p>
            <a:r>
              <a:rPr lang="en-US" dirty="0"/>
              <a:t>Process and extract data from fiscal year reports including various interesting categories to present</a:t>
            </a:r>
          </a:p>
          <a:p>
            <a:r>
              <a:rPr lang="en-US" dirty="0"/>
              <a:t>Find and accurately produce effective graphs and charts to convey information to the user</a:t>
            </a:r>
          </a:p>
          <a:p>
            <a:r>
              <a:rPr lang="en-US" dirty="0"/>
              <a:t>Create an effective visualization from the scraped dataset presented in the WPI fiscal year reports.</a:t>
            </a:r>
          </a:p>
          <a:p>
            <a:pPr marL="0" indent="0">
              <a:buNone/>
            </a:pPr>
            <a:r>
              <a:rPr lang="en-US" i="1" dirty="0"/>
              <a:t>*The final objective encompasses the all of the project goals/objectives*</a:t>
            </a:r>
          </a:p>
        </p:txBody>
      </p:sp>
      <p:sp>
        <p:nvSpPr>
          <p:cNvPr id="4" name="Slide Number Placeholder 3">
            <a:extLst>
              <a:ext uri="{FF2B5EF4-FFF2-40B4-BE49-F238E27FC236}">
                <a16:creationId xmlns:a16="http://schemas.microsoft.com/office/drawing/2014/main" id="{C530BDC8-E91F-4C39-9725-591A2346F1DE}"/>
              </a:ext>
            </a:extLst>
          </p:cNvPr>
          <p:cNvSpPr>
            <a:spLocks noGrp="1"/>
          </p:cNvSpPr>
          <p:nvPr>
            <p:ph type="sldNum" sz="quarter" idx="12"/>
          </p:nvPr>
        </p:nvSpPr>
        <p:spPr/>
        <p:txBody>
          <a:bodyPr/>
          <a:lstStyle/>
          <a:p>
            <a:fld id="{9B4869F8-44DC-46F8-BB31-7FFFE223292D}" type="slidenum">
              <a:rPr lang="en-US" smtClean="0"/>
              <a:t>4</a:t>
            </a:fld>
            <a:endParaRPr lang="en-US"/>
          </a:p>
        </p:txBody>
      </p:sp>
    </p:spTree>
    <p:extLst>
      <p:ext uri="{BB962C8B-B14F-4D97-AF65-F5344CB8AC3E}">
        <p14:creationId xmlns:p14="http://schemas.microsoft.com/office/powerpoint/2010/main" val="126698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6A6A-6039-45D3-BA48-B6035CAC0120}"/>
              </a:ext>
            </a:extLst>
          </p:cNvPr>
          <p:cNvSpPr>
            <a:spLocks noGrp="1"/>
          </p:cNvSpPr>
          <p:nvPr>
            <p:ph type="title"/>
          </p:nvPr>
        </p:nvSpPr>
        <p:spPr>
          <a:xfrm>
            <a:off x="435894" y="5185778"/>
            <a:ext cx="5992314" cy="499969"/>
          </a:xfrm>
        </p:spPr>
        <p:txBody>
          <a:bodyPr/>
          <a:lstStyle/>
          <a:p>
            <a:r>
              <a:rPr lang="en-US" dirty="0"/>
              <a:t>Related Works and Inspirations</a:t>
            </a:r>
          </a:p>
        </p:txBody>
      </p:sp>
      <p:sp>
        <p:nvSpPr>
          <p:cNvPr id="3" name="Content Placeholder 2">
            <a:extLst>
              <a:ext uri="{FF2B5EF4-FFF2-40B4-BE49-F238E27FC236}">
                <a16:creationId xmlns:a16="http://schemas.microsoft.com/office/drawing/2014/main" id="{A72B2E5C-22BC-4853-B0ED-BB55B5B9A7D3}"/>
              </a:ext>
            </a:extLst>
          </p:cNvPr>
          <p:cNvSpPr>
            <a:spLocks noGrp="1"/>
          </p:cNvSpPr>
          <p:nvPr>
            <p:ph type="body" sz="half" idx="2"/>
          </p:nvPr>
        </p:nvSpPr>
        <p:spPr>
          <a:xfrm>
            <a:off x="435894" y="5698272"/>
            <a:ext cx="5992314" cy="2243244"/>
          </a:xfrm>
        </p:spPr>
        <p:txBody>
          <a:bodyPr>
            <a:normAutofit/>
          </a:bodyPr>
          <a:lstStyle/>
          <a:p>
            <a:pPr marL="0" indent="0">
              <a:buNone/>
            </a:pPr>
            <a:r>
              <a:rPr lang="en-US" sz="1200" dirty="0">
                <a:hlinkClick r:id="rId2"/>
              </a:rPr>
              <a:t>https://sgaviz.cs.wpi.edu/</a:t>
            </a:r>
            <a:r>
              <a:rPr lang="en-US" sz="1200" dirty="0"/>
              <a:t> </a:t>
            </a:r>
          </a:p>
          <a:p>
            <a:pPr marL="0" indent="0">
              <a:buNone/>
            </a:pPr>
            <a:r>
              <a:rPr lang="en-US" sz="1200" dirty="0"/>
              <a:t>A recent WPI MQP also had a similar project goal. Their project focused more specifically on where the WPI student life fee is being used as handled by the Student Government Association (SGA) which primarily manages club budgets. Our project focuses on a broader budget encompassing  WPI assets and where those funds are being allocated for the university as a whole </a:t>
            </a:r>
          </a:p>
          <a:p>
            <a:pPr marL="0" indent="0">
              <a:buNone/>
            </a:pPr>
            <a:r>
              <a:rPr lang="en-US" sz="1200" dirty="0"/>
              <a:t>We initially caught interest in learning about the allocation of WPI funds from a news article revealing Robert </a:t>
            </a:r>
            <a:r>
              <a:rPr lang="en-US" sz="1200" dirty="0" err="1"/>
              <a:t>Foisie’s</a:t>
            </a:r>
            <a:r>
              <a:rPr lang="en-US" sz="1200" dirty="0"/>
              <a:t> gift of a golf course in Florida contributing to WPI’s owned real estate which is reported in their assets. </a:t>
            </a:r>
          </a:p>
        </p:txBody>
      </p:sp>
      <p:sp>
        <p:nvSpPr>
          <p:cNvPr id="4" name="Slide Number Placeholder 3">
            <a:extLst>
              <a:ext uri="{FF2B5EF4-FFF2-40B4-BE49-F238E27FC236}">
                <a16:creationId xmlns:a16="http://schemas.microsoft.com/office/drawing/2014/main" id="{F0BB5E9F-42D5-4F9E-8E40-28C798A3CDF6}"/>
              </a:ext>
            </a:extLst>
          </p:cNvPr>
          <p:cNvSpPr>
            <a:spLocks noGrp="1"/>
          </p:cNvSpPr>
          <p:nvPr>
            <p:ph type="sldNum" sz="quarter" idx="12"/>
          </p:nvPr>
        </p:nvSpPr>
        <p:spPr/>
        <p:txBody>
          <a:bodyPr/>
          <a:lstStyle/>
          <a:p>
            <a:fld id="{9B4869F8-44DC-46F8-BB31-7FFFE223292D}" type="slidenum">
              <a:rPr lang="en-US" smtClean="0"/>
              <a:t>5</a:t>
            </a:fld>
            <a:endParaRPr lang="en-US"/>
          </a:p>
        </p:txBody>
      </p:sp>
      <p:pic>
        <p:nvPicPr>
          <p:cNvPr id="6" name="Picture 5">
            <a:extLst>
              <a:ext uri="{FF2B5EF4-FFF2-40B4-BE49-F238E27FC236}">
                <a16:creationId xmlns:a16="http://schemas.microsoft.com/office/drawing/2014/main" id="{F6DEB62E-CF2F-4AE6-A6FC-D0DC2569AB3E}"/>
              </a:ext>
            </a:extLst>
          </p:cNvPr>
          <p:cNvPicPr>
            <a:picLocks noChangeAspect="1"/>
          </p:cNvPicPr>
          <p:nvPr/>
        </p:nvPicPr>
        <p:blipFill>
          <a:blip r:embed="rId3"/>
          <a:stretch>
            <a:fillRect/>
          </a:stretch>
        </p:blipFill>
        <p:spPr>
          <a:xfrm>
            <a:off x="674839" y="931373"/>
            <a:ext cx="5508321" cy="4184547"/>
          </a:xfrm>
          <a:prstGeom prst="rect">
            <a:avLst/>
          </a:prstGeom>
        </p:spPr>
      </p:pic>
    </p:spTree>
    <p:extLst>
      <p:ext uri="{BB962C8B-B14F-4D97-AF65-F5344CB8AC3E}">
        <p14:creationId xmlns:p14="http://schemas.microsoft.com/office/powerpoint/2010/main" val="427528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0771E-76CA-4EC3-B06D-533247C7A881}"/>
              </a:ext>
            </a:extLst>
          </p:cNvPr>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AD5B7011-0561-4736-A1CD-E8C55F8E0C72}"/>
              </a:ext>
            </a:extLst>
          </p:cNvPr>
          <p:cNvSpPr>
            <a:spLocks noGrp="1"/>
          </p:cNvSpPr>
          <p:nvPr>
            <p:ph idx="1"/>
          </p:nvPr>
        </p:nvSpPr>
        <p:spPr/>
        <p:txBody>
          <a:bodyPr numCol="2"/>
          <a:lstStyle/>
          <a:p>
            <a:pPr marL="0" indent="0">
              <a:buNone/>
            </a:pPr>
            <a:r>
              <a:rPr lang="en-US" b="1" dirty="0"/>
              <a:t>Data Source</a:t>
            </a:r>
          </a:p>
          <a:p>
            <a:pPr marL="0" indent="0">
              <a:buNone/>
            </a:pPr>
            <a:r>
              <a:rPr lang="en-US" b="0" i="0" u="none" strike="noStrike" dirty="0">
                <a:solidFill>
                  <a:srgbClr val="24292E"/>
                </a:solidFill>
                <a:effectLst/>
                <a:latin typeface="-apple-system"/>
                <a:hlinkClick r:id="rId2"/>
              </a:rPr>
              <a:t>https://www.wpi.edu/offices/controller</a:t>
            </a:r>
            <a:r>
              <a:rPr lang="en-US" b="0" i="0" dirty="0">
                <a:solidFill>
                  <a:srgbClr val="24292E"/>
                </a:solidFill>
                <a:effectLst/>
                <a:latin typeface="-apple-system"/>
              </a:rPr>
              <a:t> </a:t>
            </a:r>
          </a:p>
          <a:p>
            <a:pPr marL="0" indent="0">
              <a:buNone/>
            </a:pPr>
            <a:r>
              <a:rPr lang="en-US" dirty="0">
                <a:solidFill>
                  <a:srgbClr val="24292E"/>
                </a:solidFill>
                <a:latin typeface="-apple-system"/>
              </a:rPr>
              <a:t>For every fiscal year, WPI publishes a report and financial statement outlining expenses and revenue collected for each year. It further goes into detail of the allocation of funds for categories which we will select a variety to include in the visualization. </a:t>
            </a:r>
          </a:p>
          <a:p>
            <a:pPr marL="0" indent="0">
              <a:buNone/>
            </a:pPr>
            <a:r>
              <a:rPr lang="en-US" b="1">
                <a:solidFill>
                  <a:srgbClr val="24292E"/>
                </a:solidFill>
                <a:latin typeface="-apple-system"/>
              </a:rPr>
              <a:t>Data Scraping </a:t>
            </a:r>
            <a:endParaRPr lang="en-US" b="1" dirty="0"/>
          </a:p>
        </p:txBody>
      </p:sp>
      <p:sp>
        <p:nvSpPr>
          <p:cNvPr id="5" name="Slide Number Placeholder 4">
            <a:extLst>
              <a:ext uri="{FF2B5EF4-FFF2-40B4-BE49-F238E27FC236}">
                <a16:creationId xmlns:a16="http://schemas.microsoft.com/office/drawing/2014/main" id="{D1BB80CB-138B-49ED-89D3-33E72C74D703}"/>
              </a:ext>
            </a:extLst>
          </p:cNvPr>
          <p:cNvSpPr>
            <a:spLocks noGrp="1"/>
          </p:cNvSpPr>
          <p:nvPr>
            <p:ph type="sldNum" sz="quarter" idx="12"/>
          </p:nvPr>
        </p:nvSpPr>
        <p:spPr/>
        <p:txBody>
          <a:bodyPr/>
          <a:lstStyle/>
          <a:p>
            <a:fld id="{9B4869F8-44DC-46F8-BB31-7FFFE223292D}" type="slidenum">
              <a:rPr lang="en-US" smtClean="0"/>
              <a:t>6</a:t>
            </a:fld>
            <a:endParaRPr lang="en-US"/>
          </a:p>
        </p:txBody>
      </p:sp>
    </p:spTree>
    <p:extLst>
      <p:ext uri="{BB962C8B-B14F-4D97-AF65-F5344CB8AC3E}">
        <p14:creationId xmlns:p14="http://schemas.microsoft.com/office/powerpoint/2010/main" val="29715818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93</TotalTime>
  <Words>569</Words>
  <Application>Microsoft Office PowerPoint</Application>
  <PresentationFormat>Letter Paper (8.5x11 in)</PresentationFormat>
  <Paragraphs>38</Paragraphs>
  <Slides>6</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-apple-system</vt:lpstr>
      <vt:lpstr>Arial</vt:lpstr>
      <vt:lpstr>Calibri</vt:lpstr>
      <vt:lpstr>Calibri Light</vt:lpstr>
      <vt:lpstr>Gill Sans MT</vt:lpstr>
      <vt:lpstr>Wingdings 2</vt:lpstr>
      <vt:lpstr>Custom Design</vt:lpstr>
      <vt:lpstr>Dividend</vt:lpstr>
      <vt:lpstr>CS480x: Final Project Process Book</vt:lpstr>
      <vt:lpstr>THIS SLIDE WILL DISPLAY THE FINAL PRODUCT ON OUR WEBSITE AND A DESCIPTION OF WHAT WE DID </vt:lpstr>
      <vt:lpstr>Overview, Motivation, and objectives </vt:lpstr>
      <vt:lpstr>Overview, Motivation, objectives </vt:lpstr>
      <vt:lpstr>Related Works and Inspirations</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CS480x: Final Project Process Book</dc:title>
  <dc:creator>Truong, Shannon</dc:creator>
  <cp:lastModifiedBy>Truong, Shannon</cp:lastModifiedBy>
  <cp:revision>1</cp:revision>
  <dcterms:created xsi:type="dcterms:W3CDTF">2021-03-10T04:01:09Z</dcterms:created>
  <dcterms:modified xsi:type="dcterms:W3CDTF">2021-03-10T05:39:20Z</dcterms:modified>
</cp:coreProperties>
</file>