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2" r:id="rId2"/>
  </p:sldMasterIdLst>
  <p:notesMasterIdLst>
    <p:notesMasterId r:id="rId11"/>
  </p:notesMasterIdLst>
  <p:sldIdLst>
    <p:sldId id="256" r:id="rId3"/>
    <p:sldId id="258" r:id="rId4"/>
    <p:sldId id="259" r:id="rId5"/>
    <p:sldId id="260" r:id="rId6"/>
    <p:sldId id="261" r:id="rId7"/>
    <p:sldId id="262" r:id="rId8"/>
    <p:sldId id="265" r:id="rId9"/>
    <p:sldId id="266" r:id="rId10"/>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E3700-EA1F-4F12-BCBE-C96324EC2B40}" v="42" dt="2021-03-10T07:17:59.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598" autoAdjust="0"/>
  </p:normalViewPr>
  <p:slideViewPr>
    <p:cSldViewPr snapToGrid="0">
      <p:cViewPr varScale="1">
        <p:scale>
          <a:sx n="61" d="100"/>
          <a:sy n="61" d="100"/>
        </p:scale>
        <p:origin x="2510"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_truong@outlook.com" userId="e664a37e67708cfa" providerId="LiveId" clId="{F21E3700-EA1F-4F12-BCBE-C96324EC2B40}"/>
    <pc:docChg chg="undo redo custSel addSld delSld modSld addMainMaster delMainMaster modMainMaster addSection delSection modSection modNotesMaster">
      <pc:chgData name="shannon_truong@outlook.com" userId="e664a37e67708cfa" providerId="LiveId" clId="{F21E3700-EA1F-4F12-BCBE-C96324EC2B40}" dt="2021-03-10T07:31:27.961" v="11069" actId="20577"/>
      <pc:docMkLst>
        <pc:docMk/>
      </pc:docMkLst>
      <pc:sldChg chg="addSp delSp modSp new mod modClrScheme chgLayout">
        <pc:chgData name="shannon_truong@outlook.com" userId="e664a37e67708cfa" providerId="LiveId" clId="{F21E3700-EA1F-4F12-BCBE-C96324EC2B40}" dt="2021-03-10T04:27:58.328" v="583" actId="700"/>
        <pc:sldMkLst>
          <pc:docMk/>
          <pc:sldMk cId="717997896" sldId="256"/>
        </pc:sldMkLst>
        <pc:spChg chg="del mod ord">
          <ac:chgData name="shannon_truong@outlook.com" userId="e664a37e67708cfa" providerId="LiveId" clId="{F21E3700-EA1F-4F12-BCBE-C96324EC2B40}" dt="2021-03-10T04:08:43.283" v="90" actId="700"/>
          <ac:spMkLst>
            <pc:docMk/>
            <pc:sldMk cId="717997896" sldId="256"/>
            <ac:spMk id="2" creationId="{2CF815E2-FECC-4213-A7BF-09AB4B8300BC}"/>
          </ac:spMkLst>
        </pc:spChg>
        <pc:spChg chg="del mod ord">
          <ac:chgData name="shannon_truong@outlook.com" userId="e664a37e67708cfa" providerId="LiveId" clId="{F21E3700-EA1F-4F12-BCBE-C96324EC2B40}" dt="2021-03-10T04:08:43.283" v="90" actId="700"/>
          <ac:spMkLst>
            <pc:docMk/>
            <pc:sldMk cId="717997896" sldId="256"/>
            <ac:spMk id="3" creationId="{C2261751-A5DB-4A84-AB70-71FC8D1B34A8}"/>
          </ac:spMkLst>
        </pc:spChg>
        <pc:spChg chg="add del mod ord">
          <ac:chgData name="shannon_truong@outlook.com" userId="e664a37e67708cfa" providerId="LiveId" clId="{F21E3700-EA1F-4F12-BCBE-C96324EC2B40}" dt="2021-03-10T04:09:10.045" v="91" actId="700"/>
          <ac:spMkLst>
            <pc:docMk/>
            <pc:sldMk cId="717997896" sldId="256"/>
            <ac:spMk id="4" creationId="{28D0008B-C56C-42BC-973F-E39A97DFEE87}"/>
          </ac:spMkLst>
        </pc:spChg>
        <pc:spChg chg="add del mod ord">
          <ac:chgData name="shannon_truong@outlook.com" userId="e664a37e67708cfa" providerId="LiveId" clId="{F21E3700-EA1F-4F12-BCBE-C96324EC2B40}" dt="2021-03-10T04:09:10.045" v="91" actId="700"/>
          <ac:spMkLst>
            <pc:docMk/>
            <pc:sldMk cId="717997896" sldId="256"/>
            <ac:spMk id="5" creationId="{1FCD732C-C969-4F25-B011-D0F7BAA94C51}"/>
          </ac:spMkLst>
        </pc:spChg>
        <pc:spChg chg="add del mod ord">
          <ac:chgData name="shannon_truong@outlook.com" userId="e664a37e67708cfa" providerId="LiveId" clId="{F21E3700-EA1F-4F12-BCBE-C96324EC2B40}" dt="2021-03-10T04:09:42.086" v="93" actId="700"/>
          <ac:spMkLst>
            <pc:docMk/>
            <pc:sldMk cId="717997896" sldId="256"/>
            <ac:spMk id="6" creationId="{F804C29E-D6BC-4759-A4CB-A49102869488}"/>
          </ac:spMkLst>
        </pc:spChg>
        <pc:spChg chg="add mod ord">
          <ac:chgData name="shannon_truong@outlook.com" userId="e664a37e67708cfa" providerId="LiveId" clId="{F21E3700-EA1F-4F12-BCBE-C96324EC2B40}" dt="2021-03-10T04:27:58.328" v="583" actId="700"/>
          <ac:spMkLst>
            <pc:docMk/>
            <pc:sldMk cId="717997896" sldId="256"/>
            <ac:spMk id="7" creationId="{73E96015-3124-4BDF-AC9D-5973420B71B5}"/>
          </ac:spMkLst>
        </pc:spChg>
        <pc:spChg chg="add del mod ord">
          <ac:chgData name="shannon_truong@outlook.com" userId="e664a37e67708cfa" providerId="LiveId" clId="{F21E3700-EA1F-4F12-BCBE-C96324EC2B40}" dt="2021-03-10T04:10:11.889" v="131" actId="700"/>
          <ac:spMkLst>
            <pc:docMk/>
            <pc:sldMk cId="717997896" sldId="256"/>
            <ac:spMk id="8" creationId="{348AFA1E-4772-4FBA-94BA-58D42AC87D25}"/>
          </ac:spMkLst>
        </pc:spChg>
        <pc:spChg chg="add mod ord">
          <ac:chgData name="shannon_truong@outlook.com" userId="e664a37e67708cfa" providerId="LiveId" clId="{F21E3700-EA1F-4F12-BCBE-C96324EC2B40}" dt="2021-03-10T04:27:58.328" v="583" actId="700"/>
          <ac:spMkLst>
            <pc:docMk/>
            <pc:sldMk cId="717997896" sldId="256"/>
            <ac:spMk id="9" creationId="{D0AF0FB6-7540-467F-8C04-BAA53AC3F453}"/>
          </ac:spMkLst>
        </pc:spChg>
      </pc:sldChg>
      <pc:sldChg chg="modSp new del mod modNotes">
        <pc:chgData name="shannon_truong@outlook.com" userId="e664a37e67708cfa" providerId="LiveId" clId="{F21E3700-EA1F-4F12-BCBE-C96324EC2B40}" dt="2021-03-10T04:06:31.757" v="84" actId="47"/>
        <pc:sldMkLst>
          <pc:docMk/>
          <pc:sldMk cId="1325248871" sldId="256"/>
        </pc:sldMkLst>
        <pc:spChg chg="mod">
          <ac:chgData name="shannon_truong@outlook.com" userId="e664a37e67708cfa" providerId="LiveId" clId="{F21E3700-EA1F-4F12-BCBE-C96324EC2B40}" dt="2021-03-10T04:05:35.374" v="24"/>
          <ac:spMkLst>
            <pc:docMk/>
            <pc:sldMk cId="1325248871" sldId="256"/>
            <ac:spMk id="2" creationId="{187C53CA-46F6-4083-87BD-78EA37AF55BA}"/>
          </ac:spMkLst>
        </pc:spChg>
        <pc:spChg chg="mod">
          <ac:chgData name="shannon_truong@outlook.com" userId="e664a37e67708cfa" providerId="LiveId" clId="{F21E3700-EA1F-4F12-BCBE-C96324EC2B40}" dt="2021-03-10T04:06:21.869" v="82" actId="20577"/>
          <ac:spMkLst>
            <pc:docMk/>
            <pc:sldMk cId="1325248871" sldId="256"/>
            <ac:spMk id="3" creationId="{272E7342-E877-49E2-8315-1E15F5A5E9FF}"/>
          </ac:spMkLst>
        </pc:spChg>
      </pc:sldChg>
      <pc:sldChg chg="new del">
        <pc:chgData name="shannon_truong@outlook.com" userId="e664a37e67708cfa" providerId="LiveId" clId="{F21E3700-EA1F-4F12-BCBE-C96324EC2B40}" dt="2021-03-10T04:09:16.432" v="92" actId="47"/>
        <pc:sldMkLst>
          <pc:docMk/>
          <pc:sldMk cId="1113467105" sldId="257"/>
        </pc:sldMkLst>
      </pc:sldChg>
      <pc:sldChg chg="new del">
        <pc:chgData name="shannon_truong@outlook.com" userId="e664a37e67708cfa" providerId="LiveId" clId="{F21E3700-EA1F-4F12-BCBE-C96324EC2B40}" dt="2021-03-10T04:06:30.578" v="83" actId="47"/>
        <pc:sldMkLst>
          <pc:docMk/>
          <pc:sldMk cId="1622798790" sldId="257"/>
        </pc:sldMkLst>
      </pc:sldChg>
      <pc:sldChg chg="addSp delSp modSp new del mod modClrScheme chgLayout">
        <pc:chgData name="shannon_truong@outlook.com" userId="e664a37e67708cfa" providerId="LiveId" clId="{F21E3700-EA1F-4F12-BCBE-C96324EC2B40}" dt="2021-03-10T07:12:25.528" v="9664" actId="2696"/>
        <pc:sldMkLst>
          <pc:docMk/>
          <pc:sldMk cId="2079387130" sldId="257"/>
        </pc:sldMkLst>
        <pc:spChg chg="del mod ord">
          <ac:chgData name="shannon_truong@outlook.com" userId="e664a37e67708cfa" providerId="LiveId" clId="{F21E3700-EA1F-4F12-BCBE-C96324EC2B40}" dt="2021-03-10T04:14:32.065" v="218" actId="700"/>
          <ac:spMkLst>
            <pc:docMk/>
            <pc:sldMk cId="2079387130" sldId="257"/>
            <ac:spMk id="2" creationId="{FC6EF3AC-C9E5-4078-AB4A-EC849A3A14FE}"/>
          </ac:spMkLst>
        </pc:spChg>
        <pc:spChg chg="del mod ord">
          <ac:chgData name="shannon_truong@outlook.com" userId="e664a37e67708cfa" providerId="LiveId" clId="{F21E3700-EA1F-4F12-BCBE-C96324EC2B40}" dt="2021-03-10T04:14:32.065" v="218" actId="700"/>
          <ac:spMkLst>
            <pc:docMk/>
            <pc:sldMk cId="2079387130" sldId="257"/>
            <ac:spMk id="3" creationId="{823285D4-CCBF-46B1-B9CF-D47F5879C2D4}"/>
          </ac:spMkLst>
        </pc:spChg>
        <pc:spChg chg="add mod ord">
          <ac:chgData name="shannon_truong@outlook.com" userId="e664a37e67708cfa" providerId="LiveId" clId="{F21E3700-EA1F-4F12-BCBE-C96324EC2B40}" dt="2021-03-10T04:39:03.340" v="936" actId="20577"/>
          <ac:spMkLst>
            <pc:docMk/>
            <pc:sldMk cId="2079387130" sldId="257"/>
            <ac:spMk id="4" creationId="{B9FEE5C7-06BD-41DB-BB94-35DE6BF38367}"/>
          </ac:spMkLst>
        </pc:spChg>
        <pc:spChg chg="add mod ord">
          <ac:chgData name="shannon_truong@outlook.com" userId="e664a37e67708cfa" providerId="LiveId" clId="{F21E3700-EA1F-4F12-BCBE-C96324EC2B40}" dt="2021-03-10T06:06:51.020" v="5382" actId="20577"/>
          <ac:spMkLst>
            <pc:docMk/>
            <pc:sldMk cId="2079387130" sldId="257"/>
            <ac:spMk id="5" creationId="{9220D654-5090-48E7-945C-507BAFF24D81}"/>
          </ac:spMkLst>
        </pc:spChg>
      </pc:sldChg>
      <pc:sldChg chg="modSp new del">
        <pc:chgData name="shannon_truong@outlook.com" userId="e664a37e67708cfa" providerId="LiveId" clId="{F21E3700-EA1F-4F12-BCBE-C96324EC2B40}" dt="2021-03-10T04:04:43.521" v="21" actId="47"/>
        <pc:sldMkLst>
          <pc:docMk/>
          <pc:sldMk cId="2725652302" sldId="257"/>
        </pc:sldMkLst>
        <pc:spChg chg="mod">
          <ac:chgData name="shannon_truong@outlook.com" userId="e664a37e67708cfa" providerId="LiveId" clId="{F21E3700-EA1F-4F12-BCBE-C96324EC2B40}" dt="2021-03-10T04:04:16.732" v="20"/>
          <ac:spMkLst>
            <pc:docMk/>
            <pc:sldMk cId="2725652302" sldId="257"/>
            <ac:spMk id="2" creationId="{C9E4731E-1059-4708-AA28-CBB030F6294E}"/>
          </ac:spMkLst>
        </pc:spChg>
        <pc:spChg chg="mod">
          <ac:chgData name="shannon_truong@outlook.com" userId="e664a37e67708cfa" providerId="LiveId" clId="{F21E3700-EA1F-4F12-BCBE-C96324EC2B40}" dt="2021-03-10T04:04:16.732" v="20"/>
          <ac:spMkLst>
            <pc:docMk/>
            <pc:sldMk cId="2725652302" sldId="257"/>
            <ac:spMk id="3" creationId="{F4949B1C-EB5A-4200-8165-DEA386DA90AC}"/>
          </ac:spMkLst>
        </pc:spChg>
      </pc:sldChg>
      <pc:sldChg chg="addSp delSp modSp new mod modClrScheme modShow chgLayout">
        <pc:chgData name="shannon_truong@outlook.com" userId="e664a37e67708cfa" providerId="LiveId" clId="{F21E3700-EA1F-4F12-BCBE-C96324EC2B40}" dt="2021-03-10T04:24:42.521" v="489" actId="27636"/>
        <pc:sldMkLst>
          <pc:docMk/>
          <pc:sldMk cId="2400890220" sldId="258"/>
        </pc:sldMkLst>
        <pc:spChg chg="del mod ord">
          <ac:chgData name="shannon_truong@outlook.com" userId="e664a37e67708cfa" providerId="LiveId" clId="{F21E3700-EA1F-4F12-BCBE-C96324EC2B40}" dt="2021-03-10T04:21:11.102" v="277" actId="700"/>
          <ac:spMkLst>
            <pc:docMk/>
            <pc:sldMk cId="2400890220" sldId="258"/>
            <ac:spMk id="2" creationId="{2A0683D2-B239-466F-83FD-7938F3541699}"/>
          </ac:spMkLst>
        </pc:spChg>
        <pc:spChg chg="del mod ord">
          <ac:chgData name="shannon_truong@outlook.com" userId="e664a37e67708cfa" providerId="LiveId" clId="{F21E3700-EA1F-4F12-BCBE-C96324EC2B40}" dt="2021-03-10T04:21:11.102" v="277" actId="700"/>
          <ac:spMkLst>
            <pc:docMk/>
            <pc:sldMk cId="2400890220" sldId="258"/>
            <ac:spMk id="3" creationId="{F4A3751F-5D6C-4E19-ABF3-FF7674A4BD56}"/>
          </ac:spMkLst>
        </pc:spChg>
        <pc:spChg chg="add del mod ord">
          <ac:chgData name="shannon_truong@outlook.com" userId="e664a37e67708cfa" providerId="LiveId" clId="{F21E3700-EA1F-4F12-BCBE-C96324EC2B40}" dt="2021-03-10T04:24:36.055" v="486" actId="700"/>
          <ac:spMkLst>
            <pc:docMk/>
            <pc:sldMk cId="2400890220" sldId="258"/>
            <ac:spMk id="4" creationId="{F1334FB9-EF39-4561-B509-7C0EC067F44E}"/>
          </ac:spMkLst>
        </pc:spChg>
        <pc:spChg chg="add mod ord">
          <ac:chgData name="shannon_truong@outlook.com" userId="e664a37e67708cfa" providerId="LiveId" clId="{F21E3700-EA1F-4F12-BCBE-C96324EC2B40}" dt="2021-03-10T04:24:41.369" v="487" actId="21"/>
          <ac:spMkLst>
            <pc:docMk/>
            <pc:sldMk cId="2400890220" sldId="258"/>
            <ac:spMk id="5" creationId="{86A57C6F-7C9D-4DFA-93C0-0C2AFF95E59B}"/>
          </ac:spMkLst>
        </pc:spChg>
        <pc:spChg chg="add del mod ord">
          <ac:chgData name="shannon_truong@outlook.com" userId="e664a37e67708cfa" providerId="LiveId" clId="{F21E3700-EA1F-4F12-BCBE-C96324EC2B40}" dt="2021-03-10T04:24:36.055" v="486" actId="700"/>
          <ac:spMkLst>
            <pc:docMk/>
            <pc:sldMk cId="2400890220" sldId="258"/>
            <ac:spMk id="6" creationId="{B4569693-8248-4B4B-9F4C-3FEC9E5AD7DC}"/>
          </ac:spMkLst>
        </pc:spChg>
        <pc:spChg chg="add mod ord">
          <ac:chgData name="shannon_truong@outlook.com" userId="e664a37e67708cfa" providerId="LiveId" clId="{F21E3700-EA1F-4F12-BCBE-C96324EC2B40}" dt="2021-03-10T04:24:42.521" v="489" actId="27636"/>
          <ac:spMkLst>
            <pc:docMk/>
            <pc:sldMk cId="2400890220" sldId="258"/>
            <ac:spMk id="7" creationId="{DF8975B4-C7BA-4DD9-85FE-1B58820CF9FE}"/>
          </ac:spMkLst>
        </pc:spChg>
        <pc:spChg chg="add mod ord">
          <ac:chgData name="shannon_truong@outlook.com" userId="e664a37e67708cfa" providerId="LiveId" clId="{F21E3700-EA1F-4F12-BCBE-C96324EC2B40}" dt="2021-03-10T04:24:36.055" v="486" actId="700"/>
          <ac:spMkLst>
            <pc:docMk/>
            <pc:sldMk cId="2400890220" sldId="258"/>
            <ac:spMk id="8" creationId="{26EA84B5-59B1-44E7-875A-79A289B98CAF}"/>
          </ac:spMkLst>
        </pc:spChg>
      </pc:sldChg>
      <pc:sldChg chg="addSp delSp modSp new del mod modClrScheme chgLayout">
        <pc:chgData name="shannon_truong@outlook.com" userId="e664a37e67708cfa" providerId="LiveId" clId="{F21E3700-EA1F-4F12-BCBE-C96324EC2B40}" dt="2021-03-10T04:37:53.762" v="853" actId="47"/>
        <pc:sldMkLst>
          <pc:docMk/>
          <pc:sldMk cId="1230163070" sldId="259"/>
        </pc:sldMkLst>
        <pc:spChg chg="del mod ord">
          <ac:chgData name="shannon_truong@outlook.com" userId="e664a37e67708cfa" providerId="LiveId" clId="{F21E3700-EA1F-4F12-BCBE-C96324EC2B40}" dt="2021-03-10T04:26:43.539" v="540" actId="700"/>
          <ac:spMkLst>
            <pc:docMk/>
            <pc:sldMk cId="1230163070" sldId="259"/>
            <ac:spMk id="2" creationId="{41ADF98F-4F31-4251-8903-041E5A783B1B}"/>
          </ac:spMkLst>
        </pc:spChg>
        <pc:spChg chg="del mod ord">
          <ac:chgData name="shannon_truong@outlook.com" userId="e664a37e67708cfa" providerId="LiveId" clId="{F21E3700-EA1F-4F12-BCBE-C96324EC2B40}" dt="2021-03-10T04:26:43.539" v="540" actId="700"/>
          <ac:spMkLst>
            <pc:docMk/>
            <pc:sldMk cId="1230163070" sldId="259"/>
            <ac:spMk id="3" creationId="{6B85130B-084A-4EE2-B81B-8A5C94946043}"/>
          </ac:spMkLst>
        </pc:spChg>
        <pc:spChg chg="del">
          <ac:chgData name="shannon_truong@outlook.com" userId="e664a37e67708cfa" providerId="LiveId" clId="{F21E3700-EA1F-4F12-BCBE-C96324EC2B40}" dt="2021-03-10T04:26:43.539" v="540" actId="700"/>
          <ac:spMkLst>
            <pc:docMk/>
            <pc:sldMk cId="1230163070" sldId="259"/>
            <ac:spMk id="4" creationId="{3ED26CE8-F01B-403B-8CF5-DDE140EB1A16}"/>
          </ac:spMkLst>
        </pc:spChg>
        <pc:spChg chg="add del mod ord">
          <ac:chgData name="shannon_truong@outlook.com" userId="e664a37e67708cfa" providerId="LiveId" clId="{F21E3700-EA1F-4F12-BCBE-C96324EC2B40}" dt="2021-03-10T04:28:19.573" v="600" actId="700"/>
          <ac:spMkLst>
            <pc:docMk/>
            <pc:sldMk cId="1230163070" sldId="259"/>
            <ac:spMk id="5" creationId="{77237AF9-BE4F-4DAF-B93F-858D9D76CBB1}"/>
          </ac:spMkLst>
        </pc:spChg>
        <pc:spChg chg="add del mod ord">
          <ac:chgData name="shannon_truong@outlook.com" userId="e664a37e67708cfa" providerId="LiveId" clId="{F21E3700-EA1F-4F12-BCBE-C96324EC2B40}" dt="2021-03-10T04:27:43.566" v="582" actId="700"/>
          <ac:spMkLst>
            <pc:docMk/>
            <pc:sldMk cId="1230163070" sldId="259"/>
            <ac:spMk id="6" creationId="{ECE87ACF-B22D-4C39-B9BF-A21785D143F8}"/>
          </ac:spMkLst>
        </pc:spChg>
        <pc:spChg chg="add del mod ord">
          <ac:chgData name="shannon_truong@outlook.com" userId="e664a37e67708cfa" providerId="LiveId" clId="{F21E3700-EA1F-4F12-BCBE-C96324EC2B40}" dt="2021-03-10T04:28:19.573" v="600" actId="700"/>
          <ac:spMkLst>
            <pc:docMk/>
            <pc:sldMk cId="1230163070" sldId="259"/>
            <ac:spMk id="7" creationId="{ADCCD939-484F-4BD5-B1A9-53D05AE75702}"/>
          </ac:spMkLst>
        </pc:spChg>
        <pc:spChg chg="add mod ord">
          <ac:chgData name="shannon_truong@outlook.com" userId="e664a37e67708cfa" providerId="LiveId" clId="{F21E3700-EA1F-4F12-BCBE-C96324EC2B40}" dt="2021-03-10T04:33:02.516" v="723" actId="700"/>
          <ac:spMkLst>
            <pc:docMk/>
            <pc:sldMk cId="1230163070" sldId="259"/>
            <ac:spMk id="8" creationId="{D361961D-72FF-4927-A4AC-D0BD1AB1F411}"/>
          </ac:spMkLst>
        </pc:spChg>
        <pc:spChg chg="add del mod ord">
          <ac:chgData name="shannon_truong@outlook.com" userId="e664a37e67708cfa" providerId="LiveId" clId="{F21E3700-EA1F-4F12-BCBE-C96324EC2B40}" dt="2021-03-10T04:30:22.482" v="709" actId="700"/>
          <ac:spMkLst>
            <pc:docMk/>
            <pc:sldMk cId="1230163070" sldId="259"/>
            <ac:spMk id="9" creationId="{103CAC53-B73E-4915-A822-0376226C18D3}"/>
          </ac:spMkLst>
        </pc:spChg>
        <pc:spChg chg="add del mod ord">
          <ac:chgData name="shannon_truong@outlook.com" userId="e664a37e67708cfa" providerId="LiveId" clId="{F21E3700-EA1F-4F12-BCBE-C96324EC2B40}" dt="2021-03-10T04:30:22.482" v="709" actId="700"/>
          <ac:spMkLst>
            <pc:docMk/>
            <pc:sldMk cId="1230163070" sldId="259"/>
            <ac:spMk id="10" creationId="{1C262BE5-69F0-4C47-8A13-DA6EA19434D6}"/>
          </ac:spMkLst>
        </pc:spChg>
        <pc:spChg chg="add del mod ord">
          <ac:chgData name="shannon_truong@outlook.com" userId="e664a37e67708cfa" providerId="LiveId" clId="{F21E3700-EA1F-4F12-BCBE-C96324EC2B40}" dt="2021-03-10T04:33:02.516" v="723" actId="700"/>
          <ac:spMkLst>
            <pc:docMk/>
            <pc:sldMk cId="1230163070" sldId="259"/>
            <ac:spMk id="11" creationId="{8832B175-E742-4330-AD01-FDC0BFB7851F}"/>
          </ac:spMkLst>
        </pc:spChg>
        <pc:spChg chg="mod ord">
          <ac:chgData name="shannon_truong@outlook.com" userId="e664a37e67708cfa" providerId="LiveId" clId="{F21E3700-EA1F-4F12-BCBE-C96324EC2B40}" dt="2021-03-10T04:33:02.516" v="723" actId="700"/>
          <ac:spMkLst>
            <pc:docMk/>
            <pc:sldMk cId="1230163070" sldId="259"/>
            <ac:spMk id="12" creationId="{CAAFB279-82B9-4869-BE77-4B13C512D8BD}"/>
          </ac:spMkLst>
        </pc:spChg>
        <pc:spChg chg="add mod ord">
          <ac:chgData name="shannon_truong@outlook.com" userId="e664a37e67708cfa" providerId="LiveId" clId="{F21E3700-EA1F-4F12-BCBE-C96324EC2B40}" dt="2021-03-10T04:37:41.836" v="852" actId="20577"/>
          <ac:spMkLst>
            <pc:docMk/>
            <pc:sldMk cId="1230163070" sldId="259"/>
            <ac:spMk id="13" creationId="{8E516461-7398-4286-B5FD-AA95CB9B58BD}"/>
          </ac:spMkLst>
        </pc:spChg>
        <pc:spChg chg="add mod ord">
          <ac:chgData name="shannon_truong@outlook.com" userId="e664a37e67708cfa" providerId="LiveId" clId="{F21E3700-EA1F-4F12-BCBE-C96324EC2B40}" dt="2021-03-10T04:34:15.565" v="760" actId="27636"/>
          <ac:spMkLst>
            <pc:docMk/>
            <pc:sldMk cId="1230163070" sldId="259"/>
            <ac:spMk id="14" creationId="{3F60C878-DD93-45DE-B3E9-94AE7F967483}"/>
          </ac:spMkLst>
        </pc:spChg>
      </pc:sldChg>
      <pc:sldChg chg="modSp new mod">
        <pc:chgData name="shannon_truong@outlook.com" userId="e664a37e67708cfa" providerId="LiveId" clId="{F21E3700-EA1F-4F12-BCBE-C96324EC2B40}" dt="2021-03-10T06:22:12.203" v="6275" actId="20577"/>
        <pc:sldMkLst>
          <pc:docMk/>
          <pc:sldMk cId="1266986575" sldId="259"/>
        </pc:sldMkLst>
        <pc:spChg chg="mod">
          <ac:chgData name="shannon_truong@outlook.com" userId="e664a37e67708cfa" providerId="LiveId" clId="{F21E3700-EA1F-4F12-BCBE-C96324EC2B40}" dt="2021-03-10T04:55:55.802" v="2680" actId="20577"/>
          <ac:spMkLst>
            <pc:docMk/>
            <pc:sldMk cId="1266986575" sldId="259"/>
            <ac:spMk id="2" creationId="{419A7F36-4A41-49F5-93E3-D64905DD4ED4}"/>
          </ac:spMkLst>
        </pc:spChg>
        <pc:spChg chg="mod">
          <ac:chgData name="shannon_truong@outlook.com" userId="e664a37e67708cfa" providerId="LiveId" clId="{F21E3700-EA1F-4F12-BCBE-C96324EC2B40}" dt="2021-03-10T06:22:12.203" v="6275" actId="20577"/>
          <ac:spMkLst>
            <pc:docMk/>
            <pc:sldMk cId="1266986575" sldId="259"/>
            <ac:spMk id="3" creationId="{0179CFE6-94E9-4B7E-91B1-575813EA42EB}"/>
          </ac:spMkLst>
        </pc:spChg>
      </pc:sldChg>
      <pc:sldChg chg="addSp delSp modSp new mod modClrScheme chgLayout">
        <pc:chgData name="shannon_truong@outlook.com" userId="e664a37e67708cfa" providerId="LiveId" clId="{F21E3700-EA1F-4F12-BCBE-C96324EC2B40}" dt="2021-03-10T07:24:17.131" v="10331" actId="20577"/>
        <pc:sldMkLst>
          <pc:docMk/>
          <pc:sldMk cId="4275283937" sldId="260"/>
        </pc:sldMkLst>
        <pc:spChg chg="mod ord">
          <ac:chgData name="shannon_truong@outlook.com" userId="e664a37e67708cfa" providerId="LiveId" clId="{F21E3700-EA1F-4F12-BCBE-C96324EC2B40}" dt="2021-03-10T05:19:47.614" v="3944" actId="20577"/>
          <ac:spMkLst>
            <pc:docMk/>
            <pc:sldMk cId="4275283937" sldId="260"/>
            <ac:spMk id="2" creationId="{B5876A6A-6039-45D3-BA48-B6035CAC0120}"/>
          </ac:spMkLst>
        </pc:spChg>
        <pc:spChg chg="mod ord">
          <ac:chgData name="shannon_truong@outlook.com" userId="e664a37e67708cfa" providerId="LiveId" clId="{F21E3700-EA1F-4F12-BCBE-C96324EC2B40}" dt="2021-03-10T07:24:17.131" v="10331" actId="20577"/>
          <ac:spMkLst>
            <pc:docMk/>
            <pc:sldMk cId="4275283937" sldId="260"/>
            <ac:spMk id="3" creationId="{A72B2E5C-22BC-4853-B0ED-BB55B5B9A7D3}"/>
          </ac:spMkLst>
        </pc:spChg>
        <pc:spChg chg="mod ord">
          <ac:chgData name="shannon_truong@outlook.com" userId="e664a37e67708cfa" providerId="LiveId" clId="{F21E3700-EA1F-4F12-BCBE-C96324EC2B40}" dt="2021-03-10T05:05:40.777" v="2997" actId="700"/>
          <ac:spMkLst>
            <pc:docMk/>
            <pc:sldMk cId="4275283937" sldId="260"/>
            <ac:spMk id="4" creationId="{F0BB5E9F-42D5-4F9E-8E40-28C798A3CDF6}"/>
          </ac:spMkLst>
        </pc:spChg>
        <pc:spChg chg="add del mod ord">
          <ac:chgData name="shannon_truong@outlook.com" userId="e664a37e67708cfa" providerId="LiveId" clId="{F21E3700-EA1F-4F12-BCBE-C96324EC2B40}" dt="2021-03-10T05:05:56.747" v="3000" actId="478"/>
          <ac:spMkLst>
            <pc:docMk/>
            <pc:sldMk cId="4275283937" sldId="260"/>
            <ac:spMk id="7" creationId="{9E116350-6411-4C0A-BE9F-CE8E24C9C01D}"/>
          </ac:spMkLst>
        </pc:spChg>
        <pc:picChg chg="add mod">
          <ac:chgData name="shannon_truong@outlook.com" userId="e664a37e67708cfa" providerId="LiveId" clId="{F21E3700-EA1F-4F12-BCBE-C96324EC2B40}" dt="2021-03-10T05:11:54.424" v="3169" actId="1076"/>
          <ac:picMkLst>
            <pc:docMk/>
            <pc:sldMk cId="4275283937" sldId="260"/>
            <ac:picMk id="6" creationId="{F6DEB62E-CF2F-4AE6-A6FC-D0DC2569AB3E}"/>
          </ac:picMkLst>
        </pc:picChg>
      </pc:sldChg>
      <pc:sldChg chg="addSp delSp modSp new mod modClrScheme chgLayout">
        <pc:chgData name="shannon_truong@outlook.com" userId="e664a37e67708cfa" providerId="LiveId" clId="{F21E3700-EA1F-4F12-BCBE-C96324EC2B40}" dt="2021-03-10T06:59:11.410" v="8427" actId="20577"/>
        <pc:sldMkLst>
          <pc:docMk/>
          <pc:sldMk cId="2971581888" sldId="261"/>
        </pc:sldMkLst>
        <pc:spChg chg="del mod ord">
          <ac:chgData name="shannon_truong@outlook.com" userId="e664a37e67708cfa" providerId="LiveId" clId="{F21E3700-EA1F-4F12-BCBE-C96324EC2B40}" dt="2021-03-10T05:32:41.753" v="4450" actId="700"/>
          <ac:spMkLst>
            <pc:docMk/>
            <pc:sldMk cId="2971581888" sldId="261"/>
            <ac:spMk id="2" creationId="{C889FC4B-4BBA-48A9-8F7A-49142F9D65B0}"/>
          </ac:spMkLst>
        </pc:spChg>
        <pc:spChg chg="del mod ord">
          <ac:chgData name="shannon_truong@outlook.com" userId="e664a37e67708cfa" providerId="LiveId" clId="{F21E3700-EA1F-4F12-BCBE-C96324EC2B40}" dt="2021-03-10T05:32:41.753" v="4450" actId="700"/>
          <ac:spMkLst>
            <pc:docMk/>
            <pc:sldMk cId="2971581888" sldId="261"/>
            <ac:spMk id="3" creationId="{0E5C1071-985A-4F6D-82A3-C30E021EA50D}"/>
          </ac:spMkLst>
        </pc:spChg>
        <pc:spChg chg="del">
          <ac:chgData name="shannon_truong@outlook.com" userId="e664a37e67708cfa" providerId="LiveId" clId="{F21E3700-EA1F-4F12-BCBE-C96324EC2B40}" dt="2021-03-10T05:32:41.753" v="4450" actId="700"/>
          <ac:spMkLst>
            <pc:docMk/>
            <pc:sldMk cId="2971581888" sldId="261"/>
            <ac:spMk id="4" creationId="{399E6A74-494F-44FE-A6D0-E76F0332A8D3}"/>
          </ac:spMkLst>
        </pc:spChg>
        <pc:spChg chg="mod ord">
          <ac:chgData name="shannon_truong@outlook.com" userId="e664a37e67708cfa" providerId="LiveId" clId="{F21E3700-EA1F-4F12-BCBE-C96324EC2B40}" dt="2021-03-10T05:32:41.753" v="4450" actId="700"/>
          <ac:spMkLst>
            <pc:docMk/>
            <pc:sldMk cId="2971581888" sldId="261"/>
            <ac:spMk id="5" creationId="{D1BB80CB-138B-49ED-89D3-33E72C74D703}"/>
          </ac:spMkLst>
        </pc:spChg>
        <pc:spChg chg="add mod ord">
          <ac:chgData name="shannon_truong@outlook.com" userId="e664a37e67708cfa" providerId="LiveId" clId="{F21E3700-EA1F-4F12-BCBE-C96324EC2B40}" dt="2021-03-10T05:33:39.993" v="4482" actId="20577"/>
          <ac:spMkLst>
            <pc:docMk/>
            <pc:sldMk cId="2971581888" sldId="261"/>
            <ac:spMk id="6" creationId="{C220771E-76CA-4EC3-B06D-533247C7A881}"/>
          </ac:spMkLst>
        </pc:spChg>
        <pc:spChg chg="add mod ord">
          <ac:chgData name="shannon_truong@outlook.com" userId="e664a37e67708cfa" providerId="LiveId" clId="{F21E3700-EA1F-4F12-BCBE-C96324EC2B40}" dt="2021-03-10T06:59:11.410" v="8427" actId="20577"/>
          <ac:spMkLst>
            <pc:docMk/>
            <pc:sldMk cId="2971581888" sldId="261"/>
            <ac:spMk id="7" creationId="{AD5B7011-0561-4736-A1CD-E8C55F8E0C72}"/>
          </ac:spMkLst>
        </pc:spChg>
      </pc:sldChg>
      <pc:sldChg chg="addSp delSp modSp new mod modClrScheme chgLayout">
        <pc:chgData name="shannon_truong@outlook.com" userId="e664a37e67708cfa" providerId="LiveId" clId="{F21E3700-EA1F-4F12-BCBE-C96324EC2B40}" dt="2021-03-10T06:57:13.362" v="8424" actId="20577"/>
        <pc:sldMkLst>
          <pc:docMk/>
          <pc:sldMk cId="3662930018" sldId="262"/>
        </pc:sldMkLst>
        <pc:spChg chg="del mod ord">
          <ac:chgData name="shannon_truong@outlook.com" userId="e664a37e67708cfa" providerId="LiveId" clId="{F21E3700-EA1F-4F12-BCBE-C96324EC2B40}" dt="2021-03-10T06:17:42.288" v="6049" actId="700"/>
          <ac:spMkLst>
            <pc:docMk/>
            <pc:sldMk cId="3662930018" sldId="262"/>
            <ac:spMk id="2" creationId="{34F92B24-CBDE-4350-AD6F-650269B3126C}"/>
          </ac:spMkLst>
        </pc:spChg>
        <pc:spChg chg="del mod ord">
          <ac:chgData name="shannon_truong@outlook.com" userId="e664a37e67708cfa" providerId="LiveId" clId="{F21E3700-EA1F-4F12-BCBE-C96324EC2B40}" dt="2021-03-10T06:17:42.288" v="6049" actId="700"/>
          <ac:spMkLst>
            <pc:docMk/>
            <pc:sldMk cId="3662930018" sldId="262"/>
            <ac:spMk id="3" creationId="{049B67F4-4EF7-40A9-9B8F-A01657A7028A}"/>
          </ac:spMkLst>
        </pc:spChg>
        <pc:spChg chg="mod ord">
          <ac:chgData name="shannon_truong@outlook.com" userId="e664a37e67708cfa" providerId="LiveId" clId="{F21E3700-EA1F-4F12-BCBE-C96324EC2B40}" dt="2021-03-10T06:17:42.288" v="6049" actId="700"/>
          <ac:spMkLst>
            <pc:docMk/>
            <pc:sldMk cId="3662930018" sldId="262"/>
            <ac:spMk id="4" creationId="{5F05E256-F586-4B5C-88A3-AE9580FCDAD1}"/>
          </ac:spMkLst>
        </pc:spChg>
        <pc:spChg chg="add del mod ord">
          <ac:chgData name="shannon_truong@outlook.com" userId="e664a37e67708cfa" providerId="LiveId" clId="{F21E3700-EA1F-4F12-BCBE-C96324EC2B40}" dt="2021-03-10T06:19:19.384" v="6056" actId="478"/>
          <ac:spMkLst>
            <pc:docMk/>
            <pc:sldMk cId="3662930018" sldId="262"/>
            <ac:spMk id="5" creationId="{B82F9422-4258-4A60-842C-89701BFB08BB}"/>
          </ac:spMkLst>
        </pc:spChg>
        <pc:spChg chg="add del mod ord">
          <ac:chgData name="shannon_truong@outlook.com" userId="e664a37e67708cfa" providerId="LiveId" clId="{F21E3700-EA1F-4F12-BCBE-C96324EC2B40}" dt="2021-03-10T06:18:23.345" v="6051" actId="478"/>
          <ac:spMkLst>
            <pc:docMk/>
            <pc:sldMk cId="3662930018" sldId="262"/>
            <ac:spMk id="6" creationId="{1184C513-D233-4672-913D-560028EB076C}"/>
          </ac:spMkLst>
        </pc:spChg>
        <pc:spChg chg="add del mod ord">
          <ac:chgData name="shannon_truong@outlook.com" userId="e664a37e67708cfa" providerId="LiveId" clId="{F21E3700-EA1F-4F12-BCBE-C96324EC2B40}" dt="2021-03-10T06:19:19.384" v="6056" actId="478"/>
          <ac:spMkLst>
            <pc:docMk/>
            <pc:sldMk cId="3662930018" sldId="262"/>
            <ac:spMk id="7" creationId="{17D224DB-14FA-4336-B48B-296208779F95}"/>
          </ac:spMkLst>
        </pc:spChg>
        <pc:spChg chg="add del mod">
          <ac:chgData name="shannon_truong@outlook.com" userId="e664a37e67708cfa" providerId="LiveId" clId="{F21E3700-EA1F-4F12-BCBE-C96324EC2B40}" dt="2021-03-10T06:28:59.523" v="6877" actId="478"/>
          <ac:spMkLst>
            <pc:docMk/>
            <pc:sldMk cId="3662930018" sldId="262"/>
            <ac:spMk id="10" creationId="{E0029BE7-1162-4C08-8BD1-E18E3B7B99AF}"/>
          </ac:spMkLst>
        </pc:spChg>
        <pc:spChg chg="add del mod">
          <ac:chgData name="shannon_truong@outlook.com" userId="e664a37e67708cfa" providerId="LiveId" clId="{F21E3700-EA1F-4F12-BCBE-C96324EC2B40}" dt="2021-03-10T06:28:59.523" v="6877" actId="478"/>
          <ac:spMkLst>
            <pc:docMk/>
            <pc:sldMk cId="3662930018" sldId="262"/>
            <ac:spMk id="11" creationId="{E003C816-5E0C-4067-85FB-0E66FA54D775}"/>
          </ac:spMkLst>
        </pc:spChg>
        <pc:spChg chg="add del mod">
          <ac:chgData name="shannon_truong@outlook.com" userId="e664a37e67708cfa" providerId="LiveId" clId="{F21E3700-EA1F-4F12-BCBE-C96324EC2B40}" dt="2021-03-10T06:29:03.961" v="6878" actId="478"/>
          <ac:spMkLst>
            <pc:docMk/>
            <pc:sldMk cId="3662930018" sldId="262"/>
            <ac:spMk id="13" creationId="{9554C216-33B1-44C2-B0C9-DDDFD5E5AEA0}"/>
          </ac:spMkLst>
        </pc:spChg>
        <pc:spChg chg="add del mod">
          <ac:chgData name="shannon_truong@outlook.com" userId="e664a37e67708cfa" providerId="LiveId" clId="{F21E3700-EA1F-4F12-BCBE-C96324EC2B40}" dt="2021-03-10T06:29:03.961" v="6878" actId="478"/>
          <ac:spMkLst>
            <pc:docMk/>
            <pc:sldMk cId="3662930018" sldId="262"/>
            <ac:spMk id="15" creationId="{38358DF0-1AB9-4594-B360-6F04D2680083}"/>
          </ac:spMkLst>
        </pc:spChg>
        <pc:spChg chg="add mod">
          <ac:chgData name="shannon_truong@outlook.com" userId="e664a37e67708cfa" providerId="LiveId" clId="{F21E3700-EA1F-4F12-BCBE-C96324EC2B40}" dt="2021-03-10T06:38:36.220" v="7547" actId="20577"/>
          <ac:spMkLst>
            <pc:docMk/>
            <pc:sldMk cId="3662930018" sldId="262"/>
            <ac:spMk id="16" creationId="{C7020F92-A797-42DE-8D13-4004E67CD044}"/>
          </ac:spMkLst>
        </pc:spChg>
        <pc:spChg chg="add mod">
          <ac:chgData name="shannon_truong@outlook.com" userId="e664a37e67708cfa" providerId="LiveId" clId="{F21E3700-EA1F-4F12-BCBE-C96324EC2B40}" dt="2021-03-10T06:57:13.362" v="8424" actId="20577"/>
          <ac:spMkLst>
            <pc:docMk/>
            <pc:sldMk cId="3662930018" sldId="262"/>
            <ac:spMk id="17" creationId="{A4879F98-628B-4CF8-A262-FCEDFCDB5CA8}"/>
          </ac:spMkLst>
        </pc:spChg>
        <pc:picChg chg="add del mod">
          <ac:chgData name="shannon_truong@outlook.com" userId="e664a37e67708cfa" providerId="LiveId" clId="{F21E3700-EA1F-4F12-BCBE-C96324EC2B40}" dt="2021-03-10T06:38:17.064" v="7540" actId="21"/>
          <ac:picMkLst>
            <pc:docMk/>
            <pc:sldMk cId="3662930018" sldId="262"/>
            <ac:picMk id="9" creationId="{CF747DAF-0054-49C0-86A3-6A7F8D46B110}"/>
          </ac:picMkLst>
        </pc:picChg>
        <pc:picChg chg="add mod">
          <ac:chgData name="shannon_truong@outlook.com" userId="e664a37e67708cfa" providerId="LiveId" clId="{F21E3700-EA1F-4F12-BCBE-C96324EC2B40}" dt="2021-03-10T06:38:53.668" v="7549" actId="1076"/>
          <ac:picMkLst>
            <pc:docMk/>
            <pc:sldMk cId="3662930018" sldId="262"/>
            <ac:picMk id="1026" creationId="{D0901410-98EF-45F1-BED5-2A8C09C661D8}"/>
          </ac:picMkLst>
        </pc:picChg>
      </pc:sldChg>
      <pc:sldChg chg="addSp modSp new del mod">
        <pc:chgData name="shannon_truong@outlook.com" userId="e664a37e67708cfa" providerId="LiveId" clId="{F21E3700-EA1F-4F12-BCBE-C96324EC2B40}" dt="2021-03-10T07:18:22.404" v="9677" actId="47"/>
        <pc:sldMkLst>
          <pc:docMk/>
          <pc:sldMk cId="3008530934" sldId="263"/>
        </pc:sldMkLst>
        <pc:picChg chg="add mod">
          <ac:chgData name="shannon_truong@outlook.com" userId="e664a37e67708cfa" providerId="LiveId" clId="{F21E3700-EA1F-4F12-BCBE-C96324EC2B40}" dt="2021-03-10T06:38:20.471" v="7543" actId="1076"/>
          <ac:picMkLst>
            <pc:docMk/>
            <pc:sldMk cId="3008530934" sldId="263"/>
            <ac:picMk id="6" creationId="{C23DC519-F367-4477-9B95-B56A8AF09E20}"/>
          </ac:picMkLst>
        </pc:picChg>
      </pc:sldChg>
      <pc:sldChg chg="addSp new del">
        <pc:chgData name="shannon_truong@outlook.com" userId="e664a37e67708cfa" providerId="LiveId" clId="{F21E3700-EA1F-4F12-BCBE-C96324EC2B40}" dt="2021-03-10T06:56:14.221" v="8401" actId="2696"/>
        <pc:sldMkLst>
          <pc:docMk/>
          <pc:sldMk cId="309309253" sldId="264"/>
        </pc:sldMkLst>
        <pc:picChg chg="add">
          <ac:chgData name="shannon_truong@outlook.com" userId="e664a37e67708cfa" providerId="LiveId" clId="{F21E3700-EA1F-4F12-BCBE-C96324EC2B40}" dt="2021-03-10T06:41:51.462" v="7552"/>
          <ac:picMkLst>
            <pc:docMk/>
            <pc:sldMk cId="309309253" sldId="264"/>
            <ac:picMk id="2050" creationId="{78C91DC2-DB8C-424C-BA61-9236405FA8F3}"/>
          </ac:picMkLst>
        </pc:picChg>
      </pc:sldChg>
      <pc:sldChg chg="addSp delSp modSp add mod">
        <pc:chgData name="shannon_truong@outlook.com" userId="e664a37e67708cfa" providerId="LiveId" clId="{F21E3700-EA1F-4F12-BCBE-C96324EC2B40}" dt="2021-03-10T07:11:09.093" v="9663" actId="20577"/>
        <pc:sldMkLst>
          <pc:docMk/>
          <pc:sldMk cId="2532393302" sldId="265"/>
        </pc:sldMkLst>
        <pc:spChg chg="mod">
          <ac:chgData name="shannon_truong@outlook.com" userId="e664a37e67708cfa" providerId="LiveId" clId="{F21E3700-EA1F-4F12-BCBE-C96324EC2B40}" dt="2021-03-10T06:56:21.451" v="8415" actId="5793"/>
          <ac:spMkLst>
            <pc:docMk/>
            <pc:sldMk cId="2532393302" sldId="265"/>
            <ac:spMk id="16" creationId="{C7020F92-A797-42DE-8D13-4004E67CD044}"/>
          </ac:spMkLst>
        </pc:spChg>
        <pc:spChg chg="mod">
          <ac:chgData name="shannon_truong@outlook.com" userId="e664a37e67708cfa" providerId="LiveId" clId="{F21E3700-EA1F-4F12-BCBE-C96324EC2B40}" dt="2021-03-10T07:11:09.093" v="9663" actId="20577"/>
          <ac:spMkLst>
            <pc:docMk/>
            <pc:sldMk cId="2532393302" sldId="265"/>
            <ac:spMk id="17" creationId="{A4879F98-628B-4CF8-A262-FCEDFCDB5CA8}"/>
          </ac:spMkLst>
        </pc:spChg>
        <pc:picChg chg="add mod">
          <ac:chgData name="shannon_truong@outlook.com" userId="e664a37e67708cfa" providerId="LiveId" clId="{F21E3700-EA1F-4F12-BCBE-C96324EC2B40}" dt="2021-03-10T06:56:46.414" v="8418" actId="1076"/>
          <ac:picMkLst>
            <pc:docMk/>
            <pc:sldMk cId="2532393302" sldId="265"/>
            <ac:picMk id="6" creationId="{9D458E9C-DD3F-4F84-894A-67F9E9FEB6DC}"/>
          </ac:picMkLst>
        </pc:picChg>
        <pc:picChg chg="del">
          <ac:chgData name="shannon_truong@outlook.com" userId="e664a37e67708cfa" providerId="LiveId" clId="{F21E3700-EA1F-4F12-BCBE-C96324EC2B40}" dt="2021-03-10T06:55:55.063" v="8394" actId="478"/>
          <ac:picMkLst>
            <pc:docMk/>
            <pc:sldMk cId="2532393302" sldId="265"/>
            <ac:picMk id="1026" creationId="{D0901410-98EF-45F1-BED5-2A8C09C661D8}"/>
          </ac:picMkLst>
        </pc:picChg>
      </pc:sldChg>
      <pc:sldChg chg="addSp delSp modSp mod">
        <pc:chgData name="shannon_truong@outlook.com" userId="e664a37e67708cfa" providerId="LiveId" clId="{F21E3700-EA1F-4F12-BCBE-C96324EC2B40}" dt="2021-03-10T07:31:27.961" v="11069" actId="20577"/>
        <pc:sldMkLst>
          <pc:docMk/>
          <pc:sldMk cId="1459932805" sldId="266"/>
        </pc:sldMkLst>
        <pc:spChg chg="mod">
          <ac:chgData name="shannon_truong@outlook.com" userId="e664a37e67708cfa" providerId="LiveId" clId="{F21E3700-EA1F-4F12-BCBE-C96324EC2B40}" dt="2021-03-10T07:19:06.439" v="9717" actId="20577"/>
          <ac:spMkLst>
            <pc:docMk/>
            <pc:sldMk cId="1459932805" sldId="266"/>
            <ac:spMk id="2" creationId="{B5876A6A-6039-45D3-BA48-B6035CAC0120}"/>
          </ac:spMkLst>
        </pc:spChg>
        <pc:spChg chg="mod">
          <ac:chgData name="shannon_truong@outlook.com" userId="e664a37e67708cfa" providerId="LiveId" clId="{F21E3700-EA1F-4F12-BCBE-C96324EC2B40}" dt="2021-03-10T07:31:27.961" v="11069" actId="20577"/>
          <ac:spMkLst>
            <pc:docMk/>
            <pc:sldMk cId="1459932805" sldId="266"/>
            <ac:spMk id="3" creationId="{A72B2E5C-22BC-4853-B0ED-BB55B5B9A7D3}"/>
          </ac:spMkLst>
        </pc:spChg>
        <pc:picChg chg="del mod">
          <ac:chgData name="shannon_truong@outlook.com" userId="e664a37e67708cfa" providerId="LiveId" clId="{F21E3700-EA1F-4F12-BCBE-C96324EC2B40}" dt="2021-03-10T07:17:59.546" v="9666" actId="478"/>
          <ac:picMkLst>
            <pc:docMk/>
            <pc:sldMk cId="1459932805" sldId="266"/>
            <ac:picMk id="6" creationId="{F6DEB62E-CF2F-4AE6-A6FC-D0DC2569AB3E}"/>
          </ac:picMkLst>
        </pc:picChg>
        <pc:picChg chg="add mod">
          <ac:chgData name="shannon_truong@outlook.com" userId="e664a37e67708cfa" providerId="LiveId" clId="{F21E3700-EA1F-4F12-BCBE-C96324EC2B40}" dt="2021-03-10T07:18:19.401" v="9676" actId="1035"/>
          <ac:picMkLst>
            <pc:docMk/>
            <pc:sldMk cId="1459932805" sldId="266"/>
            <ac:picMk id="7" creationId="{84FB9FB5-A8E1-46AE-BF6E-75A921789BAC}"/>
          </ac:picMkLst>
        </pc:picChg>
      </pc:sldChg>
      <pc:sldMasterChg chg="modSp new mod addSldLayout modSldLayout">
        <pc:chgData name="shannon_truong@outlook.com" userId="e664a37e67708cfa" providerId="LiveId" clId="{F21E3700-EA1F-4F12-BCBE-C96324EC2B40}" dt="2021-03-10T04:04:16.732" v="20"/>
        <pc:sldMasterMkLst>
          <pc:docMk/>
          <pc:sldMasterMk cId="4201127927" sldId="2147483786"/>
        </pc:sldMasterMkLst>
        <pc:spChg chg="mod">
          <ac:chgData name="shannon_truong@outlook.com" userId="e664a37e67708cfa" providerId="LiveId" clId="{F21E3700-EA1F-4F12-BCBE-C96324EC2B40}" dt="2021-03-10T04:04:16.732" v="20"/>
          <ac:spMkLst>
            <pc:docMk/>
            <pc:sldMasterMk cId="4201127927" sldId="2147483786"/>
            <ac:spMk id="2" creationId="{3493FEC5-0AF6-48EB-8475-EBA8EC715D95}"/>
          </ac:spMkLst>
        </pc:spChg>
        <pc:spChg chg="mod">
          <ac:chgData name="shannon_truong@outlook.com" userId="e664a37e67708cfa" providerId="LiveId" clId="{F21E3700-EA1F-4F12-BCBE-C96324EC2B40}" dt="2021-03-10T04:04:16.732" v="20"/>
          <ac:spMkLst>
            <pc:docMk/>
            <pc:sldMasterMk cId="4201127927" sldId="2147483786"/>
            <ac:spMk id="3" creationId="{9171DAAF-5DBA-4595-947D-4FEC3B6A1419}"/>
          </ac:spMkLst>
        </pc:spChg>
        <pc:spChg chg="mod">
          <ac:chgData name="shannon_truong@outlook.com" userId="e664a37e67708cfa" providerId="LiveId" clId="{F21E3700-EA1F-4F12-BCBE-C96324EC2B40}" dt="2021-03-10T04:04:16.732" v="20"/>
          <ac:spMkLst>
            <pc:docMk/>
            <pc:sldMasterMk cId="4201127927" sldId="2147483786"/>
            <ac:spMk id="4" creationId="{819F214C-A2BA-4170-A327-4A9D8279BDA5}"/>
          </ac:spMkLst>
        </pc:spChg>
        <pc:spChg chg="mod">
          <ac:chgData name="shannon_truong@outlook.com" userId="e664a37e67708cfa" providerId="LiveId" clId="{F21E3700-EA1F-4F12-BCBE-C96324EC2B40}" dt="2021-03-10T04:04:16.732" v="20"/>
          <ac:spMkLst>
            <pc:docMk/>
            <pc:sldMasterMk cId="4201127927" sldId="2147483786"/>
            <ac:spMk id="5" creationId="{F8428445-6E1E-4D8E-8A96-F32C95610639}"/>
          </ac:spMkLst>
        </pc:spChg>
        <pc:spChg chg="mod">
          <ac:chgData name="shannon_truong@outlook.com" userId="e664a37e67708cfa" providerId="LiveId" clId="{F21E3700-EA1F-4F12-BCBE-C96324EC2B40}" dt="2021-03-10T04:04:16.732" v="20"/>
          <ac:spMkLst>
            <pc:docMk/>
            <pc:sldMasterMk cId="4201127927" sldId="2147483786"/>
            <ac:spMk id="6" creationId="{A4D68D9D-0D0D-43EF-AEB3-147E7AB1B3C2}"/>
          </ac:spMkLst>
        </pc:spChg>
        <pc:sldLayoutChg chg="modSp new replId">
          <pc:chgData name="shannon_truong@outlook.com" userId="e664a37e67708cfa" providerId="LiveId" clId="{F21E3700-EA1F-4F12-BCBE-C96324EC2B40}" dt="2021-03-10T04:04:16.732" v="20"/>
          <pc:sldLayoutMkLst>
            <pc:docMk/>
            <pc:sldMasterMk cId="4201127927" sldId="2147483786"/>
            <pc:sldLayoutMk cId="3158902757" sldId="2147483787"/>
          </pc:sldLayoutMkLst>
          <pc:spChg chg="mod">
            <ac:chgData name="shannon_truong@outlook.com" userId="e664a37e67708cfa" providerId="LiveId" clId="{F21E3700-EA1F-4F12-BCBE-C96324EC2B40}" dt="2021-03-10T04:04:16.732" v="20"/>
            <ac:spMkLst>
              <pc:docMk/>
              <pc:sldMasterMk cId="4201127927" sldId="2147483786"/>
              <pc:sldLayoutMk cId="3158902757" sldId="2147483787"/>
              <ac:spMk id="2" creationId="{962C27C3-17C0-4E9C-B613-79A742667EAE}"/>
            </ac:spMkLst>
          </pc:spChg>
          <pc:spChg chg="mod">
            <ac:chgData name="shannon_truong@outlook.com" userId="e664a37e67708cfa" providerId="LiveId" clId="{F21E3700-EA1F-4F12-BCBE-C96324EC2B40}" dt="2021-03-10T04:04:16.732" v="20"/>
            <ac:spMkLst>
              <pc:docMk/>
              <pc:sldMasterMk cId="4201127927" sldId="2147483786"/>
              <pc:sldLayoutMk cId="3158902757" sldId="2147483787"/>
              <ac:spMk id="3" creationId="{AEB9C839-C0EC-47F0-BC7F-4B3A04617704}"/>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1140051869" sldId="2147483788"/>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551908409" sldId="2147483789"/>
          </pc:sldLayoutMkLst>
          <pc:spChg chg="mod">
            <ac:chgData name="shannon_truong@outlook.com" userId="e664a37e67708cfa" providerId="LiveId" clId="{F21E3700-EA1F-4F12-BCBE-C96324EC2B40}" dt="2021-03-10T04:04:16.732" v="20"/>
            <ac:spMkLst>
              <pc:docMk/>
              <pc:sldMasterMk cId="4201127927" sldId="2147483786"/>
              <pc:sldLayoutMk cId="3551908409" sldId="2147483789"/>
              <ac:spMk id="2" creationId="{928735E5-D974-4A40-8285-E1460EAD05CE}"/>
            </ac:spMkLst>
          </pc:spChg>
          <pc:spChg chg="mod">
            <ac:chgData name="shannon_truong@outlook.com" userId="e664a37e67708cfa" providerId="LiveId" clId="{F21E3700-EA1F-4F12-BCBE-C96324EC2B40}" dt="2021-03-10T04:04:16.732" v="20"/>
            <ac:spMkLst>
              <pc:docMk/>
              <pc:sldMasterMk cId="4201127927" sldId="2147483786"/>
              <pc:sldLayoutMk cId="3551908409" sldId="2147483789"/>
              <ac:spMk id="3" creationId="{F4C8CB84-8104-4745-89B8-13C44AA7961C}"/>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405332032" sldId="2147483790"/>
          </pc:sldLayoutMkLst>
          <pc:spChg chg="mod">
            <ac:chgData name="shannon_truong@outlook.com" userId="e664a37e67708cfa" providerId="LiveId" clId="{F21E3700-EA1F-4F12-BCBE-C96324EC2B40}" dt="2021-03-10T04:04:16.732" v="20"/>
            <ac:spMkLst>
              <pc:docMk/>
              <pc:sldMasterMk cId="4201127927" sldId="2147483786"/>
              <pc:sldLayoutMk cId="1405332032" sldId="2147483790"/>
              <ac:spMk id="3" creationId="{918B24A7-FB70-46DB-9C86-9EB44808B5AC}"/>
            </ac:spMkLst>
          </pc:spChg>
          <pc:spChg chg="mod">
            <ac:chgData name="shannon_truong@outlook.com" userId="e664a37e67708cfa" providerId="LiveId" clId="{F21E3700-EA1F-4F12-BCBE-C96324EC2B40}" dt="2021-03-10T04:04:16.732" v="20"/>
            <ac:spMkLst>
              <pc:docMk/>
              <pc:sldMasterMk cId="4201127927" sldId="2147483786"/>
              <pc:sldLayoutMk cId="1405332032" sldId="2147483790"/>
              <ac:spMk id="4" creationId="{1B2223AF-28C8-43B3-B5C6-93544215038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2118268826" sldId="2147483791"/>
          </pc:sldLayoutMkLst>
          <pc:spChg chg="mod">
            <ac:chgData name="shannon_truong@outlook.com" userId="e664a37e67708cfa" providerId="LiveId" clId="{F21E3700-EA1F-4F12-BCBE-C96324EC2B40}" dt="2021-03-10T04:04:16.732" v="20"/>
            <ac:spMkLst>
              <pc:docMk/>
              <pc:sldMasterMk cId="4201127927" sldId="2147483786"/>
              <pc:sldLayoutMk cId="2118268826" sldId="2147483791"/>
              <ac:spMk id="2" creationId="{80E5191E-445C-41B4-A989-852B188B453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3" creationId="{F219E2CA-FA14-4751-95D7-595983C741F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4" creationId="{B50118B9-574F-40F2-970D-6CFDF191CADC}"/>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5" creationId="{3E2A93B8-5710-4776-AFF1-1CAACA19AA65}"/>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6" creationId="{69842152-5D79-4518-A6D1-ECA0BCDCB61D}"/>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2381089511" sldId="2147483792"/>
          </pc:sldLayoutMkLst>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3288037159" sldId="2147483793"/>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607417702" sldId="2147483794"/>
          </pc:sldLayoutMkLst>
          <pc:spChg chg="mod">
            <ac:chgData name="shannon_truong@outlook.com" userId="e664a37e67708cfa" providerId="LiveId" clId="{F21E3700-EA1F-4F12-BCBE-C96324EC2B40}" dt="2021-03-10T04:04:16.732" v="20"/>
            <ac:spMkLst>
              <pc:docMk/>
              <pc:sldMasterMk cId="4201127927" sldId="2147483786"/>
              <pc:sldLayoutMk cId="3607417702" sldId="2147483794"/>
              <ac:spMk id="2" creationId="{371D561A-6ED9-4998-81A5-012B9618A2AF}"/>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3" creationId="{9599BB8E-9EFD-4570-B442-AC1FC4649EA2}"/>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4" creationId="{18774811-C657-4194-945C-1F7E00BB7EB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314902502" sldId="2147483795"/>
          </pc:sldLayoutMkLst>
          <pc:spChg chg="mod">
            <ac:chgData name="shannon_truong@outlook.com" userId="e664a37e67708cfa" providerId="LiveId" clId="{F21E3700-EA1F-4F12-BCBE-C96324EC2B40}" dt="2021-03-10T04:04:16.732" v="20"/>
            <ac:spMkLst>
              <pc:docMk/>
              <pc:sldMasterMk cId="4201127927" sldId="2147483786"/>
              <pc:sldLayoutMk cId="1314902502" sldId="2147483795"/>
              <ac:spMk id="2" creationId="{1F69E174-6DBA-42E5-B219-36DC07951049}"/>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3" creationId="{8DA6E5CC-2489-41A9-B21F-498DE4D4795A}"/>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4" creationId="{CE3FA810-297A-4A6F-AF12-A288DA4EDBC0}"/>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4293973216" sldId="2147483796"/>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553535736" sldId="2147483797"/>
          </pc:sldLayoutMkLst>
          <pc:spChg chg="mod">
            <ac:chgData name="shannon_truong@outlook.com" userId="e664a37e67708cfa" providerId="LiveId" clId="{F21E3700-EA1F-4F12-BCBE-C96324EC2B40}" dt="2021-03-10T04:04:16.732" v="20"/>
            <ac:spMkLst>
              <pc:docMk/>
              <pc:sldMasterMk cId="4201127927" sldId="2147483786"/>
              <pc:sldLayoutMk cId="553535736" sldId="2147483797"/>
              <ac:spMk id="2" creationId="{8EE61F11-27FA-47DD-B33C-04A15B534BA2}"/>
            </ac:spMkLst>
          </pc:spChg>
          <pc:spChg chg="mod">
            <ac:chgData name="shannon_truong@outlook.com" userId="e664a37e67708cfa" providerId="LiveId" clId="{F21E3700-EA1F-4F12-BCBE-C96324EC2B40}" dt="2021-03-10T04:04:16.732" v="20"/>
            <ac:spMkLst>
              <pc:docMk/>
              <pc:sldMasterMk cId="4201127927" sldId="2147483786"/>
              <pc:sldLayoutMk cId="553535736" sldId="2147483797"/>
              <ac:spMk id="3" creationId="{D7AFE670-4145-4128-B834-C7166F5B018A}"/>
            </ac:spMkLst>
          </pc:spChg>
        </pc:sldLayoutChg>
      </pc:sldMasterChg>
      <pc:sldMasterChg chg="modSp modSldLayout">
        <pc:chgData name="shannon_truong@outlook.com" userId="e664a37e67708cfa" providerId="LiveId" clId="{F21E3700-EA1F-4F12-BCBE-C96324EC2B40}" dt="2021-03-10T04:04:16.732" v="20"/>
        <pc:sldMasterMkLst>
          <pc:docMk/>
          <pc:sldMasterMk cId="1068353352" sldId="2147483798"/>
        </pc:sldMasterMkLst>
        <pc:spChg chg="mod">
          <ac:chgData name="shannon_truong@outlook.com" userId="e664a37e67708cfa" providerId="LiveId" clId="{F21E3700-EA1F-4F12-BCBE-C96324EC2B40}" dt="2021-03-10T04:04:16.732" v="20"/>
          <ac:spMkLst>
            <pc:docMk/>
            <pc:sldMasterMk cId="1068353352" sldId="2147483798"/>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9"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ac:cxnSpMk id="10" creationId="{00000000-0000-0000-0000-000000000000}"/>
          </ac:cxnSpMkLst>
        </pc:cxnChg>
        <pc:sldLayoutChg chg="modSp">
          <pc:chgData name="shannon_truong@outlook.com" userId="e664a37e67708cfa" providerId="LiveId" clId="{F21E3700-EA1F-4F12-BCBE-C96324EC2B40}" dt="2021-03-10T04:04:16.732" v="20"/>
          <pc:sldLayoutMkLst>
            <pc:docMk/>
            <pc:sldMasterMk cId="1068353352" sldId="2147483798"/>
            <pc:sldLayoutMk cId="3429676236" sldId="2147483799"/>
          </pc:sldLayoutMkLst>
          <pc:spChg chg="mod">
            <ac:chgData name="shannon_truong@outlook.com" userId="e664a37e67708cfa" providerId="LiveId" clId="{F21E3700-EA1F-4F12-BCBE-C96324EC2B40}" dt="2021-03-10T04:04:16.732" v="20"/>
            <ac:spMkLst>
              <pc:docMk/>
              <pc:sldMasterMk cId="1068353352" sldId="2147483798"/>
              <pc:sldLayoutMk cId="3429676236" sldId="214748379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3429676236" sldId="2147483799"/>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85173200" sldId="2147483801"/>
          </pc:sldLayoutMkLst>
          <pc:spChg chg="mod">
            <ac:chgData name="shannon_truong@outlook.com" userId="e664a37e67708cfa" providerId="LiveId" clId="{F21E3700-EA1F-4F12-BCBE-C96324EC2B40}" dt="2021-03-10T04:04:16.732" v="20"/>
            <ac:spMkLst>
              <pc:docMk/>
              <pc:sldMasterMk cId="1068353352" sldId="2147483798"/>
              <pc:sldLayoutMk cId="85173200" sldId="2147483801"/>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85173200" sldId="2147483801"/>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3981864590" sldId="2147483802"/>
          </pc:sldLayoutMkLst>
          <pc:spChg chg="mod">
            <ac:chgData name="shannon_truong@outlook.com" userId="e664a37e67708cfa" providerId="LiveId" clId="{F21E3700-EA1F-4F12-BCBE-C96324EC2B40}" dt="2021-03-10T04:04:16.732" v="20"/>
            <ac:spMkLst>
              <pc:docMk/>
              <pc:sldMasterMk cId="1068353352" sldId="2147483798"/>
              <pc:sldLayoutMk cId="3981864590" sldId="2147483802"/>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8"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370670831" sldId="2147483803"/>
          </pc:sldLayoutMkLst>
          <pc:spChg chg="mod">
            <ac:chgData name="shannon_truong@outlook.com" userId="e664a37e67708cfa" providerId="LiveId" clId="{F21E3700-EA1F-4F12-BCBE-C96324EC2B40}" dt="2021-03-10T04:04:16.732" v="20"/>
            <ac:spMkLst>
              <pc:docMk/>
              <pc:sldMasterMk cId="1068353352" sldId="2147483798"/>
              <pc:sldLayoutMk cId="2370670831" sldId="2147483803"/>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10"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592222743" sldId="2147483805"/>
          </pc:sldLayoutMkLst>
          <pc:spChg chg="mod">
            <ac:chgData name="shannon_truong@outlook.com" userId="e664a37e67708cfa" providerId="LiveId" clId="{F21E3700-EA1F-4F12-BCBE-C96324EC2B40}" dt="2021-03-10T04:04:16.732" v="20"/>
            <ac:spMkLst>
              <pc:docMk/>
              <pc:sldMasterMk cId="1068353352" sldId="2147483798"/>
              <pc:sldLayoutMk cId="1592222743" sldId="2147483805"/>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592222743" sldId="2147483805"/>
              <ac:spMk id="6"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448156757" sldId="2147483806"/>
          </pc:sldLayoutMkLst>
          <pc:spChg chg="mod">
            <ac:chgData name="shannon_truong@outlook.com" userId="e664a37e67708cfa" providerId="LiveId" clId="{F21E3700-EA1F-4F12-BCBE-C96324EC2B40}" dt="2021-03-10T04:04:16.732" v="20"/>
            <ac:spMkLst>
              <pc:docMk/>
              <pc:sldMasterMk cId="1068353352" sldId="2147483798"/>
              <pc:sldLayoutMk cId="2448156757" sldId="2147483806"/>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200143265" sldId="2147483807"/>
          </pc:sldLayoutMkLst>
          <pc:spChg chg="mod">
            <ac:chgData name="shannon_truong@outlook.com" userId="e664a37e67708cfa" providerId="LiveId" clId="{F21E3700-EA1F-4F12-BCBE-C96324EC2B40}" dt="2021-03-10T04:04:16.732" v="20"/>
            <ac:spMkLst>
              <pc:docMk/>
              <pc:sldMasterMk cId="1068353352" sldId="2147483798"/>
              <pc:sldLayoutMk cId="1200143265" sldId="2147483807"/>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954861649" sldId="2147483809"/>
          </pc:sldLayoutMkLst>
          <pc:spChg chg="mod">
            <ac:chgData name="shannon_truong@outlook.com" userId="e664a37e67708cfa" providerId="LiveId" clId="{F21E3700-EA1F-4F12-BCBE-C96324EC2B40}" dt="2021-03-10T04:04:16.732" v="20"/>
            <ac:spMkLst>
              <pc:docMk/>
              <pc:sldMasterMk cId="1068353352" sldId="2147483798"/>
              <pc:sldLayoutMk cId="954861649" sldId="214748380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8" creationId="{00000000-0000-0000-0000-000000000000}"/>
            </ac:spMkLst>
          </pc:spChg>
        </pc:sldLayoutChg>
      </pc:sldMasterChg>
      <pc:sldMasterChg chg="del delSldLayout">
        <pc:chgData name="shannon_truong@outlook.com" userId="e664a37e67708cfa" providerId="LiveId" clId="{F21E3700-EA1F-4F12-BCBE-C96324EC2B40}" dt="2021-03-10T04:06:31.757" v="84" actId="47"/>
        <pc:sldMasterMkLst>
          <pc:docMk/>
          <pc:sldMasterMk cId="660158" sldId="2147483869"/>
        </pc:sldMasterMkLst>
        <pc:sldLayoutChg chg="del">
          <pc:chgData name="shannon_truong@outlook.com" userId="e664a37e67708cfa" providerId="LiveId" clId="{F21E3700-EA1F-4F12-BCBE-C96324EC2B40}" dt="2021-03-10T04:06:31.757" v="84" actId="47"/>
          <pc:sldLayoutMkLst>
            <pc:docMk/>
            <pc:sldMasterMk cId="660158" sldId="2147483869"/>
            <pc:sldLayoutMk cId="1269878845" sldId="2147483870"/>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545341710" sldId="2147483871"/>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002875741" sldId="2147483872"/>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189055204" sldId="2147483873"/>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908852486" sldId="2147483874"/>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757111123" sldId="2147483875"/>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13927280" sldId="2147483876"/>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33666329" sldId="2147483877"/>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288261761" sldId="2147483878"/>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736963435" sldId="2147483879"/>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881614463" sldId="21474838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C494-DF46-4061-B737-E595D0F4303D}" type="datetimeFigureOut">
              <a:rPr lang="en-US" smtClean="0"/>
              <a:t>3/10/2021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1F45-CEF1-434F-A304-22A7A700EABA}" type="slidenum">
              <a:rPr lang="en-US" smtClean="0"/>
              <a:t>‹#›</a:t>
            </a:fld>
            <a:endParaRPr lang="en-US"/>
          </a:p>
        </p:txBody>
      </p:sp>
    </p:spTree>
    <p:extLst>
      <p:ext uri="{BB962C8B-B14F-4D97-AF65-F5344CB8AC3E}">
        <p14:creationId xmlns:p14="http://schemas.microsoft.com/office/powerpoint/2010/main" val="7058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C3-17C0-4E9C-B613-79A742667EAE}"/>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AEB9C839-C0EC-47F0-BC7F-4B3A04617704}"/>
              </a:ext>
            </a:extLst>
          </p:cNvPr>
          <p:cNvSpPr>
            <a:spLocks noGrp="1"/>
          </p:cNvSpPr>
          <p:nvPr>
            <p:ph type="subTitle" idx="1"/>
          </p:nvPr>
        </p:nvSpPr>
        <p:spPr>
          <a:xfrm>
            <a:off x="857250" y="4802718"/>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6ADC47B-E468-4721-A80D-6D9692AF4485}"/>
              </a:ext>
            </a:extLst>
          </p:cNvPr>
          <p:cNvSpPr>
            <a:spLocks noGrp="1"/>
          </p:cNvSpPr>
          <p:nvPr>
            <p:ph type="dt" sz="half" idx="10"/>
          </p:nvPr>
        </p:nvSpPr>
        <p:spPr/>
        <p:txBody>
          <a:bodyPr/>
          <a:lstStyle/>
          <a:p>
            <a:fld id="{D39C0D74-DE17-4513-B39E-A5FC5E291FF3}" type="datetime1">
              <a:rPr lang="en-US" smtClean="0"/>
              <a:t>3/10/2021</a:t>
            </a:fld>
            <a:endParaRPr lang="en-US"/>
          </a:p>
        </p:txBody>
      </p:sp>
      <p:sp>
        <p:nvSpPr>
          <p:cNvPr id="5" name="Footer Placeholder 4">
            <a:extLst>
              <a:ext uri="{FF2B5EF4-FFF2-40B4-BE49-F238E27FC236}">
                <a16:creationId xmlns:a16="http://schemas.microsoft.com/office/drawing/2014/main" id="{00D2A189-1F09-4343-ADCF-787AB87F9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2544-01F7-4640-833A-AFDE1DF0C8EC}"/>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1589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3A0-5BF6-4309-BF16-F9B3F0B07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AAFA8-5599-43BB-8059-B9926CBB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3CB22-C25C-401B-BADC-8323BC449B31}"/>
              </a:ext>
            </a:extLst>
          </p:cNvPr>
          <p:cNvSpPr>
            <a:spLocks noGrp="1"/>
          </p:cNvSpPr>
          <p:nvPr>
            <p:ph type="dt" sz="half" idx="10"/>
          </p:nvPr>
        </p:nvSpPr>
        <p:spPr/>
        <p:txBody>
          <a:bodyPr/>
          <a:lstStyle/>
          <a:p>
            <a:fld id="{A4B5CC5A-DD77-4303-8643-C7FEABD76ADB}" type="datetime1">
              <a:rPr lang="en-US" smtClean="0"/>
              <a:t>3/10/2021</a:t>
            </a:fld>
            <a:endParaRPr lang="en-US"/>
          </a:p>
        </p:txBody>
      </p:sp>
      <p:sp>
        <p:nvSpPr>
          <p:cNvPr id="5" name="Footer Placeholder 4">
            <a:extLst>
              <a:ext uri="{FF2B5EF4-FFF2-40B4-BE49-F238E27FC236}">
                <a16:creationId xmlns:a16="http://schemas.microsoft.com/office/drawing/2014/main" id="{E8F8D8DF-25AB-410C-9237-5F74C280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43A3F-C9F0-4A85-895D-60E8C0BA83D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42939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61F11-27FA-47DD-B33C-04A15B534BA2}"/>
              </a:ext>
            </a:extLst>
          </p:cNvPr>
          <p:cNvSpPr>
            <a:spLocks noGrp="1"/>
          </p:cNvSpPr>
          <p:nvPr>
            <p:ph type="title" orient="vert"/>
          </p:nvPr>
        </p:nvSpPr>
        <p:spPr>
          <a:xfrm>
            <a:off x="4907756" y="486836"/>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FE670-4145-4128-B834-C7166F5B018A}"/>
              </a:ext>
            </a:extLst>
          </p:cNvPr>
          <p:cNvSpPr>
            <a:spLocks noGrp="1"/>
          </p:cNvSpPr>
          <p:nvPr>
            <p:ph type="body" orient="vert" idx="1"/>
          </p:nvPr>
        </p:nvSpPr>
        <p:spPr>
          <a:xfrm>
            <a:off x="471487" y="486836"/>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61FD-52C9-4776-B6C6-B8CD1F1544F2}"/>
              </a:ext>
            </a:extLst>
          </p:cNvPr>
          <p:cNvSpPr>
            <a:spLocks noGrp="1"/>
          </p:cNvSpPr>
          <p:nvPr>
            <p:ph type="dt" sz="half" idx="10"/>
          </p:nvPr>
        </p:nvSpPr>
        <p:spPr/>
        <p:txBody>
          <a:bodyPr/>
          <a:lstStyle/>
          <a:p>
            <a:fld id="{815E1662-5998-476D-9CA8-6E41D056FC06}" type="datetime1">
              <a:rPr lang="en-US" smtClean="0"/>
              <a:t>3/10/2021</a:t>
            </a:fld>
            <a:endParaRPr lang="en-US"/>
          </a:p>
        </p:txBody>
      </p:sp>
      <p:sp>
        <p:nvSpPr>
          <p:cNvPr id="5" name="Footer Placeholder 4">
            <a:extLst>
              <a:ext uri="{FF2B5EF4-FFF2-40B4-BE49-F238E27FC236}">
                <a16:creationId xmlns:a16="http://schemas.microsoft.com/office/drawing/2014/main" id="{8AC94B3C-170C-481F-AF5E-F8F080A8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04E7-027B-4EF7-AB2C-D5B2B888352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55353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6068" y="4114353"/>
            <a:ext cx="6180081" cy="440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320800"/>
            <a:ext cx="5992314" cy="2006459"/>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4" y="3327259"/>
            <a:ext cx="5992314" cy="787095"/>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321D04-07EF-4079-BF4F-5FB096F73C85}"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37070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5894" y="2970671"/>
            <a:ext cx="599231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A6C1D-F873-42FF-85D8-A99B9EF8A0C5}"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8350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9485" y="6855965"/>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4048764"/>
            <a:ext cx="5992313" cy="2006459"/>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6055223"/>
            <a:ext cx="5992313" cy="800741"/>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14EEAF-02F2-40EB-8FB7-5945F7D77A96}"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8207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970670"/>
            <a:ext cx="292464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97461" y="2970671"/>
            <a:ext cx="293074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225BA-5522-480F-9B1D-E35DF9A5FADD}"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90910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414" y="2970671"/>
            <a:ext cx="2695125"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3901402"/>
            <a:ext cx="2924645"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26982" y="2970671"/>
            <a:ext cx="2701226"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7461" y="3901402"/>
            <a:ext cx="2930747"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A4EAC-88FE-42C5-BBDA-2CE027944547}"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804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1E069-C125-412F-96B9-FF209EB3F85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40043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2A341-F202-47F4-BE1D-BB340989CB55}"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5921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9485" y="6855964"/>
            <a:ext cx="6179030"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6014" y="7016395"/>
            <a:ext cx="2652469" cy="919352"/>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4799" y="801600"/>
            <a:ext cx="6180300" cy="56064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9213" y="7016394"/>
            <a:ext cx="3198995" cy="919353"/>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1255F86-5F13-465D-BDA6-CC9312154F22}" type="datetime1">
              <a:rPr lang="en-US" smtClean="0"/>
              <a:t>3/10/2021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502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EAC6-E4B8-4320-AED6-8A40A9336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4039-6A0D-480A-BC13-7D4D5ABE1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2BD-863D-4CE7-8430-B26CA192C00A}"/>
              </a:ext>
            </a:extLst>
          </p:cNvPr>
          <p:cNvSpPr>
            <a:spLocks noGrp="1"/>
          </p:cNvSpPr>
          <p:nvPr>
            <p:ph type="dt" sz="half" idx="10"/>
          </p:nvPr>
        </p:nvSpPr>
        <p:spPr/>
        <p:txBody>
          <a:bodyPr/>
          <a:lstStyle/>
          <a:p>
            <a:fld id="{D99BE97E-4660-4402-AAF4-29B108438E73}" type="datetime1">
              <a:rPr lang="en-US" smtClean="0"/>
              <a:t>3/10/2021</a:t>
            </a:fld>
            <a:endParaRPr lang="en-US"/>
          </a:p>
        </p:txBody>
      </p:sp>
      <p:sp>
        <p:nvSpPr>
          <p:cNvPr id="5" name="Footer Placeholder 4">
            <a:extLst>
              <a:ext uri="{FF2B5EF4-FFF2-40B4-BE49-F238E27FC236}">
                <a16:creationId xmlns:a16="http://schemas.microsoft.com/office/drawing/2014/main" id="{9AAB91CA-4292-4F40-A023-4119CB3D3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C65C-8EA5-46E4-88D1-06DF020015A1}"/>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140051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4" y="6257852"/>
            <a:ext cx="5992314" cy="755651"/>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070" y="799633"/>
            <a:ext cx="6179030" cy="4743003"/>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7013502"/>
            <a:ext cx="5992314" cy="79822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E5173DC-FE55-4F3D-8DCD-B9A54E0A4124}"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28216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CB1C-17A4-4F53-88A3-9399B78670DD}"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51578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4972051" y="799634"/>
            <a:ext cx="154304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4972051" y="900967"/>
            <a:ext cx="1127342"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5894" y="900967"/>
            <a:ext cx="4441657" cy="691076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58941" y="7941516"/>
            <a:ext cx="710754" cy="486833"/>
          </a:xfrm>
        </p:spPr>
        <p:txBody>
          <a:bodyPr/>
          <a:lstStyle>
            <a:lvl1pPr>
              <a:defRPr>
                <a:solidFill>
                  <a:schemeClr val="accent1">
                    <a:lumMod val="75000"/>
                    <a:lumOff val="25000"/>
                  </a:schemeClr>
                </a:solidFill>
              </a:defRPr>
            </a:lvl1pPr>
          </a:lstStyle>
          <a:p>
            <a:fld id="{81B8FC73-3B26-4977-98CD-1EF4BBD4C69B}" type="datetime1">
              <a:rPr lang="en-US" smtClean="0"/>
              <a:t>3/10/2021</a:t>
            </a:fld>
            <a:endParaRPr lang="en-US"/>
          </a:p>
        </p:txBody>
      </p:sp>
      <p:sp>
        <p:nvSpPr>
          <p:cNvPr id="5" name="Footer Placeholder 4"/>
          <p:cNvSpPr>
            <a:spLocks noGrp="1"/>
          </p:cNvSpPr>
          <p:nvPr>
            <p:ph type="ftr" sz="quarter" idx="11"/>
          </p:nvPr>
        </p:nvSpPr>
        <p:spPr>
          <a:xfrm>
            <a:off x="435894" y="7935748"/>
            <a:ext cx="4441657" cy="486833"/>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62342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35E5-D974-4A40-8285-E1460EAD05CE}"/>
              </a:ext>
            </a:extLst>
          </p:cNvPr>
          <p:cNvSpPr>
            <a:spLocks noGrp="1"/>
          </p:cNvSpPr>
          <p:nvPr>
            <p:ph type="title"/>
          </p:nvPr>
        </p:nvSpPr>
        <p:spPr>
          <a:xfrm>
            <a:off x="467917" y="2279654"/>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4C8CB84-8104-4745-89B8-13C44AA7961C}"/>
              </a:ext>
            </a:extLst>
          </p:cNvPr>
          <p:cNvSpPr>
            <a:spLocks noGrp="1"/>
          </p:cNvSpPr>
          <p:nvPr>
            <p:ph type="body" idx="1"/>
          </p:nvPr>
        </p:nvSpPr>
        <p:spPr>
          <a:xfrm>
            <a:off x="467917" y="6119287"/>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0AAB-064A-4364-B131-A18FCB6EC87F}"/>
              </a:ext>
            </a:extLst>
          </p:cNvPr>
          <p:cNvSpPr>
            <a:spLocks noGrp="1"/>
          </p:cNvSpPr>
          <p:nvPr>
            <p:ph type="dt" sz="half" idx="10"/>
          </p:nvPr>
        </p:nvSpPr>
        <p:spPr/>
        <p:txBody>
          <a:bodyPr/>
          <a:lstStyle/>
          <a:p>
            <a:fld id="{865B4E83-3F46-46B3-968E-EB84735D0EEF}" type="datetime1">
              <a:rPr lang="en-US" smtClean="0"/>
              <a:t>3/10/2021</a:t>
            </a:fld>
            <a:endParaRPr lang="en-US"/>
          </a:p>
        </p:txBody>
      </p:sp>
      <p:sp>
        <p:nvSpPr>
          <p:cNvPr id="5" name="Footer Placeholder 4">
            <a:extLst>
              <a:ext uri="{FF2B5EF4-FFF2-40B4-BE49-F238E27FC236}">
                <a16:creationId xmlns:a16="http://schemas.microsoft.com/office/drawing/2014/main" id="{4811E8C6-F8E8-4845-8EF4-211DE942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A212-0F21-4703-92FD-1DC12FE6892D}"/>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551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1B1-97DB-4018-8350-A3B4BD53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B24A7-FB70-46DB-9C86-9EB44808B5AC}"/>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223AF-28C8-43B3-B5C6-93544215038B}"/>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A30D3-70AA-4788-A117-0DAA97300A1A}"/>
              </a:ext>
            </a:extLst>
          </p:cNvPr>
          <p:cNvSpPr>
            <a:spLocks noGrp="1"/>
          </p:cNvSpPr>
          <p:nvPr>
            <p:ph type="dt" sz="half" idx="10"/>
          </p:nvPr>
        </p:nvSpPr>
        <p:spPr/>
        <p:txBody>
          <a:bodyPr/>
          <a:lstStyle/>
          <a:p>
            <a:fld id="{9145E593-0D8E-4581-AC57-A85783CADF31}" type="datetime1">
              <a:rPr lang="en-US" smtClean="0"/>
              <a:t>3/10/2021</a:t>
            </a:fld>
            <a:endParaRPr lang="en-US"/>
          </a:p>
        </p:txBody>
      </p:sp>
      <p:sp>
        <p:nvSpPr>
          <p:cNvPr id="6" name="Footer Placeholder 5">
            <a:extLst>
              <a:ext uri="{FF2B5EF4-FFF2-40B4-BE49-F238E27FC236}">
                <a16:creationId xmlns:a16="http://schemas.microsoft.com/office/drawing/2014/main" id="{2B0CF554-AE99-4632-B768-22EFAEB1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C950-D2AB-4C7B-BE4D-5008704F53C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0533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91E-445C-41B4-A989-852B188B453D}"/>
              </a:ext>
            </a:extLst>
          </p:cNvPr>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E2CA-FA14-4751-95D7-595983C741FD}"/>
              </a:ext>
            </a:extLst>
          </p:cNvPr>
          <p:cNvSpPr>
            <a:spLocks noGrp="1"/>
          </p:cNvSpPr>
          <p:nvPr>
            <p:ph type="body" idx="1"/>
          </p:nvPr>
        </p:nvSpPr>
        <p:spPr>
          <a:xfrm>
            <a:off x="472382" y="2241553"/>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118B9-574F-40F2-970D-6CFDF191CADC}"/>
              </a:ext>
            </a:extLst>
          </p:cNvPr>
          <p:cNvSpPr>
            <a:spLocks noGrp="1"/>
          </p:cNvSpPr>
          <p:nvPr>
            <p:ph sz="half" idx="2"/>
          </p:nvPr>
        </p:nvSpPr>
        <p:spPr>
          <a:xfrm>
            <a:off x="472382"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A93B8-5710-4776-AFF1-1CAACA19AA65}"/>
              </a:ext>
            </a:extLst>
          </p:cNvPr>
          <p:cNvSpPr>
            <a:spLocks noGrp="1"/>
          </p:cNvSpPr>
          <p:nvPr>
            <p:ph type="body" sz="quarter" idx="3"/>
          </p:nvPr>
        </p:nvSpPr>
        <p:spPr>
          <a:xfrm>
            <a:off x="3471864" y="2241553"/>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42152-5D79-4518-A6D1-ECA0BCDCB61D}"/>
              </a:ext>
            </a:extLst>
          </p:cNvPr>
          <p:cNvSpPr>
            <a:spLocks noGrp="1"/>
          </p:cNvSpPr>
          <p:nvPr>
            <p:ph sz="quarter" idx="4"/>
          </p:nvPr>
        </p:nvSpPr>
        <p:spPr>
          <a:xfrm>
            <a:off x="3471864"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CB98F-C3E8-4354-B585-CF4B4E2F6C3E}"/>
              </a:ext>
            </a:extLst>
          </p:cNvPr>
          <p:cNvSpPr>
            <a:spLocks noGrp="1"/>
          </p:cNvSpPr>
          <p:nvPr>
            <p:ph type="dt" sz="half" idx="10"/>
          </p:nvPr>
        </p:nvSpPr>
        <p:spPr/>
        <p:txBody>
          <a:bodyPr/>
          <a:lstStyle/>
          <a:p>
            <a:fld id="{EACD08E0-983E-4A7B-915A-977817D16A22}" type="datetime1">
              <a:rPr lang="en-US" smtClean="0"/>
              <a:t>3/10/2021</a:t>
            </a:fld>
            <a:endParaRPr lang="en-US"/>
          </a:p>
        </p:txBody>
      </p:sp>
      <p:sp>
        <p:nvSpPr>
          <p:cNvPr id="8" name="Footer Placeholder 7">
            <a:extLst>
              <a:ext uri="{FF2B5EF4-FFF2-40B4-BE49-F238E27FC236}">
                <a16:creationId xmlns:a16="http://schemas.microsoft.com/office/drawing/2014/main" id="{71A45223-96ED-4E89-8D9E-998BD6809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1C5-267A-40A7-95FB-4E15CA3AD1F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1182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5C1-2D62-4C4E-8FFC-9D48521D6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C493C-71E4-4B03-B75A-7904D942EE77}"/>
              </a:ext>
            </a:extLst>
          </p:cNvPr>
          <p:cNvSpPr>
            <a:spLocks noGrp="1"/>
          </p:cNvSpPr>
          <p:nvPr>
            <p:ph type="dt" sz="half" idx="10"/>
          </p:nvPr>
        </p:nvSpPr>
        <p:spPr/>
        <p:txBody>
          <a:bodyPr/>
          <a:lstStyle/>
          <a:p>
            <a:fld id="{87F7646D-4E56-44A8-A1AB-496DD27B4742}" type="datetime1">
              <a:rPr lang="en-US" smtClean="0"/>
              <a:t>3/10/2021</a:t>
            </a:fld>
            <a:endParaRPr lang="en-US"/>
          </a:p>
        </p:txBody>
      </p:sp>
      <p:sp>
        <p:nvSpPr>
          <p:cNvPr id="4" name="Footer Placeholder 3">
            <a:extLst>
              <a:ext uri="{FF2B5EF4-FFF2-40B4-BE49-F238E27FC236}">
                <a16:creationId xmlns:a16="http://schemas.microsoft.com/office/drawing/2014/main" id="{003A6B53-CA36-467A-8050-4FA461CB5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B070D-874A-452D-9F4A-BB4598A48106}"/>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38108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178E9-0130-4486-844A-675DEEEAF471}"/>
              </a:ext>
            </a:extLst>
          </p:cNvPr>
          <p:cNvSpPr>
            <a:spLocks noGrp="1"/>
          </p:cNvSpPr>
          <p:nvPr>
            <p:ph type="dt" sz="half" idx="10"/>
          </p:nvPr>
        </p:nvSpPr>
        <p:spPr/>
        <p:txBody>
          <a:bodyPr/>
          <a:lstStyle/>
          <a:p>
            <a:fld id="{7CD49A45-315A-4C6B-A936-4ADAA8EAC56B}" type="datetime1">
              <a:rPr lang="en-US" smtClean="0"/>
              <a:t>3/10/2021</a:t>
            </a:fld>
            <a:endParaRPr lang="en-US"/>
          </a:p>
        </p:txBody>
      </p:sp>
      <p:sp>
        <p:nvSpPr>
          <p:cNvPr id="3" name="Footer Placeholder 2">
            <a:extLst>
              <a:ext uri="{FF2B5EF4-FFF2-40B4-BE49-F238E27FC236}">
                <a16:creationId xmlns:a16="http://schemas.microsoft.com/office/drawing/2014/main" id="{D935AC1E-24C0-4FB5-9AA2-9AB68E5BA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98081-1B92-42CB-9FDF-532AAC6DB32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28803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61A-6ED9-4998-81A5-012B9618A2AF}"/>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599BB8E-9EFD-4570-B442-AC1FC4649EA2}"/>
              </a:ext>
            </a:extLst>
          </p:cNvPr>
          <p:cNvSpPr>
            <a:spLocks noGrp="1"/>
          </p:cNvSpPr>
          <p:nvPr>
            <p:ph idx="1"/>
          </p:nvPr>
        </p:nvSpPr>
        <p:spPr>
          <a:xfrm>
            <a:off x="2915544" y="1316569"/>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4811-C657-4194-945C-1F7E00BB7EBB}"/>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E343CCE7-21D2-4426-931B-52B0760CFAA7}"/>
              </a:ext>
            </a:extLst>
          </p:cNvPr>
          <p:cNvSpPr>
            <a:spLocks noGrp="1"/>
          </p:cNvSpPr>
          <p:nvPr>
            <p:ph type="dt" sz="half" idx="10"/>
          </p:nvPr>
        </p:nvSpPr>
        <p:spPr/>
        <p:txBody>
          <a:bodyPr/>
          <a:lstStyle/>
          <a:p>
            <a:fld id="{12822EAE-DABB-40AC-8AD7-991522EEEE8B}" type="datetime1">
              <a:rPr lang="en-US" smtClean="0"/>
              <a:t>3/10/2021</a:t>
            </a:fld>
            <a:endParaRPr lang="en-US"/>
          </a:p>
        </p:txBody>
      </p:sp>
      <p:sp>
        <p:nvSpPr>
          <p:cNvPr id="6" name="Footer Placeholder 5">
            <a:extLst>
              <a:ext uri="{FF2B5EF4-FFF2-40B4-BE49-F238E27FC236}">
                <a16:creationId xmlns:a16="http://schemas.microsoft.com/office/drawing/2014/main" id="{1E847244-B2E3-4EC5-BA51-E5A30F484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369-7DED-41A7-807A-EA53C5E41B65}"/>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0741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174-6DBA-42E5-B219-36DC07951049}"/>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8DA6E5CC-2489-41A9-B21F-498DE4D4795A}"/>
              </a:ext>
            </a:extLst>
          </p:cNvPr>
          <p:cNvSpPr>
            <a:spLocks noGrp="1"/>
          </p:cNvSpPr>
          <p:nvPr>
            <p:ph type="pic" idx="1"/>
          </p:nvPr>
        </p:nvSpPr>
        <p:spPr>
          <a:xfrm>
            <a:off x="2915544" y="1316569"/>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CE3FA810-297A-4A6F-AF12-A288DA4EDBC0}"/>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A4E90A5-997D-4A60-A403-E026201330BC}"/>
              </a:ext>
            </a:extLst>
          </p:cNvPr>
          <p:cNvSpPr>
            <a:spLocks noGrp="1"/>
          </p:cNvSpPr>
          <p:nvPr>
            <p:ph type="dt" sz="half" idx="10"/>
          </p:nvPr>
        </p:nvSpPr>
        <p:spPr/>
        <p:txBody>
          <a:bodyPr/>
          <a:lstStyle/>
          <a:p>
            <a:fld id="{DB17ED3D-3930-46C0-8CFA-A4ED8A60CE6F}" type="datetime1">
              <a:rPr lang="en-US" smtClean="0"/>
              <a:t>3/10/2021</a:t>
            </a:fld>
            <a:endParaRPr lang="en-US"/>
          </a:p>
        </p:txBody>
      </p:sp>
      <p:sp>
        <p:nvSpPr>
          <p:cNvPr id="6" name="Footer Placeholder 5">
            <a:extLst>
              <a:ext uri="{FF2B5EF4-FFF2-40B4-BE49-F238E27FC236}">
                <a16:creationId xmlns:a16="http://schemas.microsoft.com/office/drawing/2014/main" id="{71E76067-D1D9-468B-80A6-9D73E188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0A5DA-4986-4EE5-97E5-1749690F312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3149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FEC5-0AF6-48EB-8475-EBA8EC715D95}"/>
              </a:ext>
            </a:extLst>
          </p:cNvPr>
          <p:cNvSpPr>
            <a:spLocks noGrp="1"/>
          </p:cNvSpPr>
          <p:nvPr>
            <p:ph type="title"/>
          </p:nvPr>
        </p:nvSpPr>
        <p:spPr>
          <a:xfrm>
            <a:off x="471489"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AAF-5DBA-4595-947D-4FEC3B6A1419}"/>
              </a:ext>
            </a:extLst>
          </p:cNvPr>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14C-A2BA-4170-A327-4A9D8279BDA5}"/>
              </a:ext>
            </a:extLst>
          </p:cNvPr>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BBD13216-CE8B-469B-ABF5-C9E3B6FC1E80}" type="datetime1">
              <a:rPr lang="en-US" smtClean="0"/>
              <a:t>3/10/2021</a:t>
            </a:fld>
            <a:endParaRPr lang="en-US"/>
          </a:p>
        </p:txBody>
      </p:sp>
      <p:sp>
        <p:nvSpPr>
          <p:cNvPr id="5" name="Footer Placeholder 4">
            <a:extLst>
              <a:ext uri="{FF2B5EF4-FFF2-40B4-BE49-F238E27FC236}">
                <a16:creationId xmlns:a16="http://schemas.microsoft.com/office/drawing/2014/main" id="{F8428445-6E1E-4D8E-8A96-F32C95610639}"/>
              </a:ext>
            </a:extLst>
          </p:cNvPr>
          <p:cNvSpPr>
            <a:spLocks noGrp="1"/>
          </p:cNvSpPr>
          <p:nvPr>
            <p:ph type="ftr" sz="quarter" idx="3"/>
          </p:nvPr>
        </p:nvSpPr>
        <p:spPr>
          <a:xfrm>
            <a:off x="2271714" y="8475136"/>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8D9D-0D0D-43EF-AEB3-147E7AB1B3C2}"/>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42011279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916633"/>
            <a:ext cx="5992314"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970671"/>
            <a:ext cx="5992314" cy="48410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69495" y="7941516"/>
            <a:ext cx="1600200" cy="486833"/>
          </a:xfrm>
          <a:prstGeom prst="rect">
            <a:avLst/>
          </a:prstGeom>
        </p:spPr>
        <p:txBody>
          <a:bodyPr vert="horz" lIns="91440" tIns="45720" rIns="91440" bIns="45720" rtlCol="0" anchor="ctr"/>
          <a:lstStyle>
            <a:lvl1pPr algn="r">
              <a:defRPr sz="675">
                <a:solidFill>
                  <a:schemeClr val="accent2"/>
                </a:solidFill>
              </a:defRPr>
            </a:lvl1pPr>
          </a:lstStyle>
          <a:p>
            <a:fld id="{36FCDC1D-29D0-4ADC-92D9-743B14091C22}" type="datetime1">
              <a:rPr lang="en-US" smtClean="0"/>
              <a:t>3/10/2021</a:t>
            </a:fld>
            <a:endParaRPr lang="en-US"/>
          </a:p>
        </p:txBody>
      </p:sp>
      <p:sp>
        <p:nvSpPr>
          <p:cNvPr id="5" name="Footer Placeholder 4"/>
          <p:cNvSpPr>
            <a:spLocks noGrp="1"/>
          </p:cNvSpPr>
          <p:nvPr>
            <p:ph type="ftr" sz="quarter" idx="3"/>
          </p:nvPr>
        </p:nvSpPr>
        <p:spPr>
          <a:xfrm>
            <a:off x="435894" y="7935748"/>
            <a:ext cx="3652939" cy="486833"/>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5850357" y="7941516"/>
            <a:ext cx="577851" cy="486833"/>
          </a:xfrm>
          <a:prstGeom prst="rect">
            <a:avLst/>
          </a:prstGeom>
        </p:spPr>
        <p:txBody>
          <a:bodyPr vert="horz" lIns="91440" tIns="45720" rIns="91440" bIns="45720" rtlCol="0" anchor="ctr"/>
          <a:lstStyle>
            <a:lvl1pPr algn="r">
              <a:defRPr sz="675">
                <a:solidFill>
                  <a:schemeClr val="accent2"/>
                </a:solidFill>
              </a:defRPr>
            </a:lvl1pPr>
          </a:lstStyle>
          <a:p>
            <a:fld id="{9B4869F8-44DC-46F8-BB31-7FFFE223292D}" type="slidenum">
              <a:rPr lang="en-US" smtClean="0"/>
              <a:t>‹#›</a:t>
            </a:fld>
            <a:endParaRPr lang="en-US"/>
          </a:p>
        </p:txBody>
      </p:sp>
      <p:sp>
        <p:nvSpPr>
          <p:cNvPr id="9" name="Rectangle 8"/>
          <p:cNvSpPr/>
          <p:nvPr/>
        </p:nvSpPr>
        <p:spPr>
          <a:xfrm>
            <a:off x="336069" y="588433"/>
            <a:ext cx="2039932"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482001" y="588433"/>
            <a:ext cx="20331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412451" y="588433"/>
            <a:ext cx="20331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1447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gaviz.cs.wpi.edu/"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E96015-3124-4BDF-AC9D-5973420B71B5}"/>
              </a:ext>
            </a:extLst>
          </p:cNvPr>
          <p:cNvSpPr>
            <a:spLocks noGrp="1"/>
          </p:cNvSpPr>
          <p:nvPr>
            <p:ph type="ctrTitle"/>
          </p:nvPr>
        </p:nvSpPr>
        <p:spPr/>
        <p:txBody>
          <a:bodyPr/>
          <a:lstStyle/>
          <a:p>
            <a:r>
              <a:rPr lang="en-US" dirty="0"/>
              <a:t>CS480x: Final Project Process Book</a:t>
            </a:r>
          </a:p>
        </p:txBody>
      </p:sp>
      <p:sp>
        <p:nvSpPr>
          <p:cNvPr id="9" name="Text Placeholder 8">
            <a:extLst>
              <a:ext uri="{FF2B5EF4-FFF2-40B4-BE49-F238E27FC236}">
                <a16:creationId xmlns:a16="http://schemas.microsoft.com/office/drawing/2014/main" id="{D0AF0FB6-7540-467F-8C04-BAA53AC3F453}"/>
              </a:ext>
            </a:extLst>
          </p:cNvPr>
          <p:cNvSpPr>
            <a:spLocks noGrp="1"/>
          </p:cNvSpPr>
          <p:nvPr>
            <p:ph type="subTitle" idx="1"/>
          </p:nvPr>
        </p:nvSpPr>
        <p:spPr/>
        <p:txBody>
          <a:bodyPr/>
          <a:lstStyle/>
          <a:p>
            <a:r>
              <a:rPr lang="en-US" dirty="0"/>
              <a:t>Jason Dykstra,  Colby Frechette, Shannon Truong</a:t>
            </a:r>
          </a:p>
          <a:p>
            <a:r>
              <a:rPr lang="en-US" dirty="0"/>
              <a:t>March 2021</a:t>
            </a:r>
          </a:p>
        </p:txBody>
      </p:sp>
      <p:sp>
        <p:nvSpPr>
          <p:cNvPr id="2" name="Slide Number Placeholder 1">
            <a:extLst>
              <a:ext uri="{FF2B5EF4-FFF2-40B4-BE49-F238E27FC236}">
                <a16:creationId xmlns:a16="http://schemas.microsoft.com/office/drawing/2014/main" id="{7F04C2A4-4402-46A3-BDAA-73AABD7197B7}"/>
              </a:ext>
            </a:extLst>
          </p:cNvPr>
          <p:cNvSpPr>
            <a:spLocks noGrp="1"/>
          </p:cNvSpPr>
          <p:nvPr>
            <p:ph type="sldNum" sz="quarter" idx="12"/>
          </p:nvPr>
        </p:nvSpPr>
        <p:spPr/>
        <p:txBody>
          <a:bodyPr/>
          <a:lstStyle/>
          <a:p>
            <a:fld id="{9B4869F8-44DC-46F8-BB31-7FFFE223292D}" type="slidenum">
              <a:rPr lang="en-US" smtClean="0"/>
              <a:t>1</a:t>
            </a:fld>
            <a:endParaRPr lang="en-US"/>
          </a:p>
        </p:txBody>
      </p:sp>
    </p:spTree>
    <p:extLst>
      <p:ext uri="{BB962C8B-B14F-4D97-AF65-F5344CB8AC3E}">
        <p14:creationId xmlns:p14="http://schemas.microsoft.com/office/powerpoint/2010/main" val="71799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8975B4-C7BA-4DD9-85FE-1B58820CF9FE}"/>
              </a:ext>
            </a:extLst>
          </p:cNvPr>
          <p:cNvSpPr>
            <a:spLocks noGrp="1"/>
          </p:cNvSpPr>
          <p:nvPr>
            <p:ph type="title"/>
          </p:nvPr>
        </p:nvSpPr>
        <p:spPr/>
        <p:txBody>
          <a:bodyPr>
            <a:normAutofit fontScale="90000"/>
          </a:bodyPr>
          <a:lstStyle/>
          <a:p>
            <a:r>
              <a:rPr lang="en-US" b="1" i="1" dirty="0"/>
              <a:t>THIS SLIDE WILL DISPLAY THE FINAL PRODUCT ON OUR WEBSITE AND A DESCIPTION OF WHAT WE DID</a:t>
            </a:r>
            <a:br>
              <a:rPr lang="en-US" b="1" i="1" dirty="0"/>
            </a:br>
            <a:endParaRPr lang="en-US" dirty="0"/>
          </a:p>
        </p:txBody>
      </p:sp>
      <p:sp>
        <p:nvSpPr>
          <p:cNvPr id="8" name="Picture Placeholder 7">
            <a:extLst>
              <a:ext uri="{FF2B5EF4-FFF2-40B4-BE49-F238E27FC236}">
                <a16:creationId xmlns:a16="http://schemas.microsoft.com/office/drawing/2014/main" id="{26EA84B5-59B1-44E7-875A-79A289B98CAF}"/>
              </a:ext>
            </a:extLst>
          </p:cNvPr>
          <p:cNvSpPr>
            <a:spLocks noGrp="1"/>
          </p:cNvSpPr>
          <p:nvPr>
            <p:ph type="pic" idx="1"/>
          </p:nvPr>
        </p:nvSpPr>
        <p:spPr/>
      </p:sp>
      <p:sp>
        <p:nvSpPr>
          <p:cNvPr id="5" name="Content Placeholder 4">
            <a:extLst>
              <a:ext uri="{FF2B5EF4-FFF2-40B4-BE49-F238E27FC236}">
                <a16:creationId xmlns:a16="http://schemas.microsoft.com/office/drawing/2014/main" id="{86A57C6F-7C9D-4DFA-93C0-0C2AFF95E59B}"/>
              </a:ext>
            </a:extLst>
          </p:cNvPr>
          <p:cNvSpPr>
            <a:spLocks noGrp="1"/>
          </p:cNvSpPr>
          <p:nvPr>
            <p:ph type="body" sz="half" idx="2"/>
          </p:nvPr>
        </p:nvSpPr>
        <p:spPr/>
        <p:txBody>
          <a:bodyPr/>
          <a:lstStyle/>
          <a:p>
            <a:endParaRPr lang="en-US" b="1" i="1" dirty="0"/>
          </a:p>
        </p:txBody>
      </p:sp>
      <p:sp>
        <p:nvSpPr>
          <p:cNvPr id="9" name="Slide Number Placeholder 8">
            <a:extLst>
              <a:ext uri="{FF2B5EF4-FFF2-40B4-BE49-F238E27FC236}">
                <a16:creationId xmlns:a16="http://schemas.microsoft.com/office/drawing/2014/main" id="{80151962-74B1-4F6E-B29B-B994F468AB37}"/>
              </a:ext>
            </a:extLst>
          </p:cNvPr>
          <p:cNvSpPr>
            <a:spLocks noGrp="1"/>
          </p:cNvSpPr>
          <p:nvPr>
            <p:ph type="sldNum" sz="quarter" idx="12"/>
          </p:nvPr>
        </p:nvSpPr>
        <p:spPr/>
        <p:txBody>
          <a:bodyPr/>
          <a:lstStyle/>
          <a:p>
            <a:fld id="{9B4869F8-44DC-46F8-BB31-7FFFE223292D}" type="slidenum">
              <a:rPr lang="en-US" smtClean="0"/>
              <a:t>2</a:t>
            </a:fld>
            <a:endParaRPr lang="en-US"/>
          </a:p>
        </p:txBody>
      </p:sp>
    </p:spTree>
    <p:extLst>
      <p:ext uri="{BB962C8B-B14F-4D97-AF65-F5344CB8AC3E}">
        <p14:creationId xmlns:p14="http://schemas.microsoft.com/office/powerpoint/2010/main" val="240089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7F36-4A41-49F5-93E3-D64905DD4ED4}"/>
              </a:ext>
            </a:extLst>
          </p:cNvPr>
          <p:cNvSpPr>
            <a:spLocks noGrp="1"/>
          </p:cNvSpPr>
          <p:nvPr>
            <p:ph type="title"/>
          </p:nvPr>
        </p:nvSpPr>
        <p:spPr/>
        <p:txBody>
          <a:bodyPr/>
          <a:lstStyle/>
          <a:p>
            <a:r>
              <a:rPr lang="en-US" dirty="0"/>
              <a:t>Overview, Motivation, objectives </a:t>
            </a:r>
          </a:p>
        </p:txBody>
      </p:sp>
      <p:sp>
        <p:nvSpPr>
          <p:cNvPr id="3" name="Content Placeholder 2">
            <a:extLst>
              <a:ext uri="{FF2B5EF4-FFF2-40B4-BE49-F238E27FC236}">
                <a16:creationId xmlns:a16="http://schemas.microsoft.com/office/drawing/2014/main" id="{0179CFE6-94E9-4B7E-91B1-575813EA42EB}"/>
              </a:ext>
            </a:extLst>
          </p:cNvPr>
          <p:cNvSpPr>
            <a:spLocks noGrp="1"/>
          </p:cNvSpPr>
          <p:nvPr>
            <p:ph idx="1"/>
          </p:nvPr>
        </p:nvSpPr>
        <p:spPr/>
        <p:txBody>
          <a:bodyPr numCol="2"/>
          <a:lstStyle/>
          <a:p>
            <a:pPr marL="0" indent="0">
              <a:buNone/>
            </a:pPr>
            <a:r>
              <a:rPr lang="en-US" b="1" dirty="0"/>
              <a:t>Overview</a:t>
            </a:r>
          </a:p>
          <a:p>
            <a:pPr marL="0" indent="0">
              <a:buNone/>
            </a:pPr>
            <a:r>
              <a:rPr lang="en-US" dirty="0"/>
              <a:t>This project aims to present various aspects of WPI finances and compare these figures across a span of 11 fiscal years from 2009-2020.</a:t>
            </a:r>
          </a:p>
          <a:p>
            <a:pPr marL="0" indent="0">
              <a:buNone/>
            </a:pPr>
            <a:endParaRPr lang="en-US" b="1" dirty="0"/>
          </a:p>
          <a:p>
            <a:pPr marL="0" indent="0">
              <a:buNone/>
            </a:pPr>
            <a:r>
              <a:rPr lang="en-US" b="1" dirty="0"/>
              <a:t>Motivation</a:t>
            </a:r>
          </a:p>
          <a:p>
            <a:pPr marL="0" indent="0">
              <a:buNone/>
            </a:pPr>
            <a:r>
              <a:rPr lang="en-US" dirty="0"/>
              <a:t>Our team was interested in creating a visualization of the WPI financial reports and how they progressively change year to year. We were interested in seeing what WPI was spending their money on, their assets, and how this has evolved over the given timeframe.  Additionally, we think that this dataset would be fun, interesting , and relatable to WPI students if we presented the information visually and would peak their interest rather than in a fiscal year report. </a:t>
            </a:r>
          </a:p>
          <a:p>
            <a:pPr marL="0" indent="0">
              <a:buNone/>
            </a:pPr>
            <a:endParaRPr lang="en-US" dirty="0"/>
          </a:p>
          <a:p>
            <a:pPr marL="0" indent="0">
              <a:buNone/>
            </a:pPr>
            <a:r>
              <a:rPr lang="en-US" b="1" dirty="0"/>
              <a:t>Goals/Objectives</a:t>
            </a:r>
          </a:p>
          <a:p>
            <a:pPr marL="0" indent="0">
              <a:buNone/>
            </a:pPr>
            <a:r>
              <a:rPr lang="en-US" dirty="0"/>
              <a:t>The objectives for this project include the following:</a:t>
            </a:r>
          </a:p>
          <a:p>
            <a:r>
              <a:rPr lang="en-US" dirty="0"/>
              <a:t>Process and extract data from fiscal year reports including various interesting categories to present</a:t>
            </a:r>
          </a:p>
          <a:p>
            <a:r>
              <a:rPr lang="en-US" dirty="0"/>
              <a:t>Find and accurately produce effective graphs and charts to convey information to the user</a:t>
            </a:r>
          </a:p>
          <a:p>
            <a:r>
              <a:rPr lang="en-US" dirty="0"/>
              <a:t>Create an effective visualization from the scraped dataset presented in the WPI fiscal year reports.</a:t>
            </a:r>
          </a:p>
          <a:p>
            <a:pPr marL="0" indent="0">
              <a:buNone/>
            </a:pPr>
            <a:r>
              <a:rPr lang="en-US" i="1" dirty="0"/>
              <a:t>*The final objective encompasses the all of the project goals/objectives*</a:t>
            </a:r>
          </a:p>
        </p:txBody>
      </p:sp>
      <p:sp>
        <p:nvSpPr>
          <p:cNvPr id="4" name="Slide Number Placeholder 3">
            <a:extLst>
              <a:ext uri="{FF2B5EF4-FFF2-40B4-BE49-F238E27FC236}">
                <a16:creationId xmlns:a16="http://schemas.microsoft.com/office/drawing/2014/main" id="{C530BDC8-E91F-4C39-9725-591A2346F1DE}"/>
              </a:ext>
            </a:extLst>
          </p:cNvPr>
          <p:cNvSpPr>
            <a:spLocks noGrp="1"/>
          </p:cNvSpPr>
          <p:nvPr>
            <p:ph type="sldNum" sz="quarter" idx="12"/>
          </p:nvPr>
        </p:nvSpPr>
        <p:spPr/>
        <p:txBody>
          <a:bodyPr/>
          <a:lstStyle/>
          <a:p>
            <a:fld id="{9B4869F8-44DC-46F8-BB31-7FFFE223292D}" type="slidenum">
              <a:rPr lang="en-US" smtClean="0"/>
              <a:t>3</a:t>
            </a:fld>
            <a:endParaRPr lang="en-US"/>
          </a:p>
        </p:txBody>
      </p:sp>
    </p:spTree>
    <p:extLst>
      <p:ext uri="{BB962C8B-B14F-4D97-AF65-F5344CB8AC3E}">
        <p14:creationId xmlns:p14="http://schemas.microsoft.com/office/powerpoint/2010/main" val="126698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5185778"/>
            <a:ext cx="5992314" cy="499969"/>
          </a:xfrm>
        </p:spPr>
        <p:txBody>
          <a:bodyPr/>
          <a:lstStyle/>
          <a:p>
            <a:r>
              <a:rPr lang="en-US" dirty="0"/>
              <a:t>Related Works and Inspirations</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5698272"/>
            <a:ext cx="5992314" cy="2243244"/>
          </a:xfrm>
        </p:spPr>
        <p:txBody>
          <a:bodyPr>
            <a:normAutofit/>
          </a:bodyPr>
          <a:lstStyle/>
          <a:p>
            <a:pPr marL="0" indent="0">
              <a:buNone/>
            </a:pPr>
            <a:r>
              <a:rPr lang="en-US" sz="1200" dirty="0">
                <a:hlinkClick r:id="rId2"/>
              </a:rPr>
              <a:t>https://sgaviz.cs.wpi.edu/</a:t>
            </a:r>
            <a:r>
              <a:rPr lang="en-US" sz="1200" dirty="0"/>
              <a:t> </a:t>
            </a:r>
          </a:p>
          <a:p>
            <a:pPr marL="0" indent="0">
              <a:buNone/>
            </a:pPr>
            <a:r>
              <a:rPr lang="en-US" sz="1200" dirty="0"/>
              <a:t>A recent WPI MQP also had a similar project goal. Their project focused more specifically on where the WPI student life fee is being used as handled by the Student Government Association (SGA) which primarily manages club budgets. Our project focuses on a broader budget encompassing  WPI assets and where those funds are being allocated for the university as a whole </a:t>
            </a:r>
          </a:p>
          <a:p>
            <a:pPr marL="0" indent="0">
              <a:buNone/>
            </a:pPr>
            <a:r>
              <a:rPr lang="en-US" sz="1200" dirty="0"/>
              <a:t>We initially caught interest in learning about the allocation of WPI funds from a news article revealing Robert </a:t>
            </a:r>
            <a:r>
              <a:rPr lang="en-US" sz="1200" dirty="0" err="1"/>
              <a:t>Foisie’s</a:t>
            </a:r>
            <a:r>
              <a:rPr lang="en-US" sz="1200" dirty="0"/>
              <a:t> gift of a golf course in Florida contributing to WPI’s owned real estate which is reported in their assets. </a:t>
            </a:r>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4</a:t>
            </a:fld>
            <a:endParaRPr lang="en-US"/>
          </a:p>
        </p:txBody>
      </p:sp>
      <p:pic>
        <p:nvPicPr>
          <p:cNvPr id="6" name="Picture 5">
            <a:extLst>
              <a:ext uri="{FF2B5EF4-FFF2-40B4-BE49-F238E27FC236}">
                <a16:creationId xmlns:a16="http://schemas.microsoft.com/office/drawing/2014/main" id="{F6DEB62E-CF2F-4AE6-A6FC-D0DC2569AB3E}"/>
              </a:ext>
            </a:extLst>
          </p:cNvPr>
          <p:cNvPicPr>
            <a:picLocks noChangeAspect="1"/>
          </p:cNvPicPr>
          <p:nvPr/>
        </p:nvPicPr>
        <p:blipFill>
          <a:blip r:embed="rId3"/>
          <a:stretch>
            <a:fillRect/>
          </a:stretch>
        </p:blipFill>
        <p:spPr>
          <a:xfrm>
            <a:off x="674839" y="931373"/>
            <a:ext cx="5508321" cy="4184547"/>
          </a:xfrm>
          <a:prstGeom prst="rect">
            <a:avLst/>
          </a:prstGeom>
        </p:spPr>
      </p:pic>
    </p:spTree>
    <p:extLst>
      <p:ext uri="{BB962C8B-B14F-4D97-AF65-F5344CB8AC3E}">
        <p14:creationId xmlns:p14="http://schemas.microsoft.com/office/powerpoint/2010/main" val="427528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0771E-76CA-4EC3-B06D-533247C7A881}"/>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AD5B7011-0561-4736-A1CD-E8C55F8E0C72}"/>
              </a:ext>
            </a:extLst>
          </p:cNvPr>
          <p:cNvSpPr>
            <a:spLocks noGrp="1"/>
          </p:cNvSpPr>
          <p:nvPr>
            <p:ph idx="1"/>
          </p:nvPr>
        </p:nvSpPr>
        <p:spPr/>
        <p:txBody>
          <a:bodyPr numCol="2">
            <a:normAutofit lnSpcReduction="10000"/>
          </a:bodyPr>
          <a:lstStyle/>
          <a:p>
            <a:pPr marL="0" indent="0">
              <a:buNone/>
            </a:pPr>
            <a:r>
              <a:rPr lang="en-US" b="1" dirty="0"/>
              <a:t>Data Source</a:t>
            </a:r>
          </a:p>
          <a:p>
            <a:pPr marL="0" indent="0">
              <a:buNone/>
            </a:pPr>
            <a:r>
              <a:rPr lang="en-US" b="0" i="0" u="none" strike="noStrike" dirty="0">
                <a:solidFill>
                  <a:srgbClr val="24292E"/>
                </a:solidFill>
                <a:effectLst/>
                <a:hlinkClick r:id="rId2"/>
              </a:rPr>
              <a:t>https://www.wpi.edu/offices/controller</a:t>
            </a:r>
            <a:r>
              <a:rPr lang="en-US" b="0" i="0" dirty="0">
                <a:solidFill>
                  <a:srgbClr val="24292E"/>
                </a:solidFill>
                <a:effectLst/>
              </a:rPr>
              <a:t> </a:t>
            </a:r>
          </a:p>
          <a:p>
            <a:pPr marL="0" indent="0">
              <a:buNone/>
            </a:pPr>
            <a:r>
              <a:rPr lang="en-US" dirty="0">
                <a:solidFill>
                  <a:srgbClr val="24292E"/>
                </a:solidFill>
              </a:rPr>
              <a:t>For every fiscal year from 2009-2020, WPI publishes a report and financial statement outlining expenses and revenue collected for each year. It  further goes into detail of the allocation of funds for categories which we will select a variety to include in the visualization. </a:t>
            </a:r>
          </a:p>
          <a:p>
            <a:pPr marL="0" indent="0">
              <a:buNone/>
            </a:pPr>
            <a:endParaRPr lang="en-US" dirty="0">
              <a:solidFill>
                <a:srgbClr val="24292E"/>
              </a:solidFill>
            </a:endParaRPr>
          </a:p>
          <a:p>
            <a:pPr marL="0" indent="0">
              <a:buNone/>
            </a:pPr>
            <a:r>
              <a:rPr lang="en-US" b="1" dirty="0">
                <a:solidFill>
                  <a:srgbClr val="24292E"/>
                </a:solidFill>
              </a:rPr>
              <a:t>Data Collection</a:t>
            </a:r>
          </a:p>
          <a:p>
            <a:pPr marL="0" indent="0">
              <a:buNone/>
            </a:pPr>
            <a:r>
              <a:rPr lang="en-US" dirty="0">
                <a:solidFill>
                  <a:srgbClr val="24292E"/>
                </a:solidFill>
              </a:rPr>
              <a:t>For every report published, there is a uniform format. This made our data scraping much easier. We performed this data scraping manually as the datasets  we were viewing were small enough. Using a spreadsheet, we were able to go in and select only the categories that seemed interesting to include in the visualization. We first all decided on gathering data regarding total liabilities and assets for every fiscal year. To add on, additional categories that we plan on analyzing include: Student Services, Sponsored Research (operating expenses), Tuition and Fees, Net Student Loans Receivable, and Real Estate (with assets). These figures were represented in thousands. The figures were recorded for every fiscal year FY09-FY20.</a:t>
            </a:r>
          </a:p>
          <a:p>
            <a:pPr marL="0" indent="0">
              <a:buNone/>
            </a:pPr>
            <a:endParaRPr lang="en-US" dirty="0">
              <a:solidFill>
                <a:srgbClr val="24292E"/>
              </a:solidFill>
            </a:endParaRPr>
          </a:p>
          <a:p>
            <a:pPr marL="0" indent="0">
              <a:buNone/>
            </a:pPr>
            <a:r>
              <a:rPr lang="en-US" b="1" dirty="0">
                <a:solidFill>
                  <a:srgbClr val="24292E"/>
                </a:solidFill>
              </a:rPr>
              <a:t>Unintended Problems and Notes</a:t>
            </a:r>
          </a:p>
          <a:p>
            <a:pPr marL="0" indent="0">
              <a:buNone/>
            </a:pPr>
            <a:r>
              <a:rPr lang="en-US" dirty="0">
                <a:solidFill>
                  <a:srgbClr val="24292E"/>
                </a:solidFill>
              </a:rPr>
              <a:t>During our data collection, in some cases we ran into some issues in which there were some discrepancies between the data. In the fiscal year reports, each year reports the current year as well as providing figures from the previous years. We encountered some discrepancies between the number for some categories as we were data scraping. </a:t>
            </a:r>
          </a:p>
        </p:txBody>
      </p:sp>
      <p:sp>
        <p:nvSpPr>
          <p:cNvPr id="5" name="Slide Number Placeholder 4">
            <a:extLst>
              <a:ext uri="{FF2B5EF4-FFF2-40B4-BE49-F238E27FC236}">
                <a16:creationId xmlns:a16="http://schemas.microsoft.com/office/drawing/2014/main" id="{D1BB80CB-138B-49ED-89D3-33E72C74D703}"/>
              </a:ext>
            </a:extLst>
          </p:cNvPr>
          <p:cNvSpPr>
            <a:spLocks noGrp="1"/>
          </p:cNvSpPr>
          <p:nvPr>
            <p:ph type="sldNum" sz="quarter" idx="12"/>
          </p:nvPr>
        </p:nvSpPr>
        <p:spPr/>
        <p:txBody>
          <a:bodyPr/>
          <a:lstStyle/>
          <a:p>
            <a:fld id="{9B4869F8-44DC-46F8-BB31-7FFFE223292D}" type="slidenum">
              <a:rPr lang="en-US" smtClean="0"/>
              <a:t>5</a:t>
            </a:fld>
            <a:endParaRPr lang="en-US"/>
          </a:p>
        </p:txBody>
      </p:sp>
    </p:spTree>
    <p:extLst>
      <p:ext uri="{BB962C8B-B14F-4D97-AF65-F5344CB8AC3E}">
        <p14:creationId xmlns:p14="http://schemas.microsoft.com/office/powerpoint/2010/main" val="297158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5E256-F586-4B5C-88A3-AE9580FCDAD1}"/>
              </a:ext>
            </a:extLst>
          </p:cNvPr>
          <p:cNvSpPr>
            <a:spLocks noGrp="1"/>
          </p:cNvSpPr>
          <p:nvPr>
            <p:ph type="sldNum" sz="quarter" idx="12"/>
          </p:nvPr>
        </p:nvSpPr>
        <p:spPr/>
        <p:txBody>
          <a:bodyPr/>
          <a:lstStyle/>
          <a:p>
            <a:fld id="{9B4869F8-44DC-46F8-BB31-7FFFE223292D}" type="slidenum">
              <a:rPr lang="en-US" smtClean="0"/>
              <a:t>6</a:t>
            </a:fld>
            <a:endParaRPr lang="en-US"/>
          </a:p>
        </p:txBody>
      </p:sp>
      <p:sp>
        <p:nvSpPr>
          <p:cNvPr id="16" name="Title 1">
            <a:extLst>
              <a:ext uri="{FF2B5EF4-FFF2-40B4-BE49-F238E27FC236}">
                <a16:creationId xmlns:a16="http://schemas.microsoft.com/office/drawing/2014/main" id="{C7020F92-A797-42DE-8D13-4004E67CD044}"/>
              </a:ext>
            </a:extLst>
          </p:cNvPr>
          <p:cNvSpPr>
            <a:spLocks noGrp="1"/>
          </p:cNvSpPr>
          <p:nvPr>
            <p:ph type="title"/>
          </p:nvPr>
        </p:nvSpPr>
        <p:spPr>
          <a:xfrm>
            <a:off x="435894" y="1006718"/>
            <a:ext cx="5992314" cy="499969"/>
          </a:xfrm>
        </p:spPr>
        <p:txBody>
          <a:bodyPr/>
          <a:lstStyle/>
          <a:p>
            <a:r>
              <a:rPr lang="en-US" dirty="0"/>
              <a:t>Data Analysis</a:t>
            </a:r>
          </a:p>
        </p:txBody>
      </p:sp>
      <p:sp>
        <p:nvSpPr>
          <p:cNvPr id="17" name="Content Placeholder 2">
            <a:extLst>
              <a:ext uri="{FF2B5EF4-FFF2-40B4-BE49-F238E27FC236}">
                <a16:creationId xmlns:a16="http://schemas.microsoft.com/office/drawing/2014/main" id="{A4879F98-628B-4CF8-A262-FCEDFCDB5CA8}"/>
              </a:ext>
            </a:extLst>
          </p:cNvPr>
          <p:cNvSpPr>
            <a:spLocks noGrp="1"/>
          </p:cNvSpPr>
          <p:nvPr>
            <p:ph type="body" sz="half" idx="2"/>
          </p:nvPr>
        </p:nvSpPr>
        <p:spPr>
          <a:xfrm>
            <a:off x="435894" y="1519211"/>
            <a:ext cx="5992314" cy="2902475"/>
          </a:xfrm>
        </p:spPr>
        <p:txBody>
          <a:bodyPr numCol="2">
            <a:normAutofit/>
          </a:bodyPr>
          <a:lstStyle/>
          <a:p>
            <a:pPr marL="0" indent="0">
              <a:buNone/>
            </a:pPr>
            <a:r>
              <a:rPr lang="en-US" sz="1350" dirty="0"/>
              <a:t>Since the dataset that we have chosen  for this visualization were simple and small, we were able to glance at the spreadsheets and quickly understand the overall trend of the data. At first glance, viewing the total liabilities and net assets data points, we can see that due to inflation and the university growth in the past decade, this number has increased over the span of the timeframe of our data. This is shown and graphed in the figure below from our collected data in a spreadsheet. We see that the Tuition and fees category fluctuates with a steady increase from FY09 to FY18 but drops and is constant at FY19-FY20 so far. There may be a reason for this drop in this dataset and one can infer that due to COVID-19, this may have played a role in affecting the revenue the university collects in tuition and fees.</a:t>
            </a:r>
          </a:p>
        </p:txBody>
      </p:sp>
      <p:pic>
        <p:nvPicPr>
          <p:cNvPr id="1026" name="Picture 2">
            <a:extLst>
              <a:ext uri="{FF2B5EF4-FFF2-40B4-BE49-F238E27FC236}">
                <a16:creationId xmlns:a16="http://schemas.microsoft.com/office/drawing/2014/main" id="{D0901410-98EF-45F1-BED5-2A8C09C66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16"/>
          <a:stretch/>
        </p:blipFill>
        <p:spPr bwMode="auto">
          <a:xfrm>
            <a:off x="346822" y="4722313"/>
            <a:ext cx="6081386" cy="313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93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5E256-F586-4B5C-88A3-AE9580FCDAD1}"/>
              </a:ext>
            </a:extLst>
          </p:cNvPr>
          <p:cNvSpPr>
            <a:spLocks noGrp="1"/>
          </p:cNvSpPr>
          <p:nvPr>
            <p:ph type="sldNum" sz="quarter" idx="12"/>
          </p:nvPr>
        </p:nvSpPr>
        <p:spPr/>
        <p:txBody>
          <a:bodyPr/>
          <a:lstStyle/>
          <a:p>
            <a:fld id="{9B4869F8-44DC-46F8-BB31-7FFFE223292D}" type="slidenum">
              <a:rPr lang="en-US" smtClean="0"/>
              <a:t>7</a:t>
            </a:fld>
            <a:endParaRPr lang="en-US"/>
          </a:p>
        </p:txBody>
      </p:sp>
      <p:sp>
        <p:nvSpPr>
          <p:cNvPr id="16" name="Title 1">
            <a:extLst>
              <a:ext uri="{FF2B5EF4-FFF2-40B4-BE49-F238E27FC236}">
                <a16:creationId xmlns:a16="http://schemas.microsoft.com/office/drawing/2014/main" id="{C7020F92-A797-42DE-8D13-4004E67CD044}"/>
              </a:ext>
            </a:extLst>
          </p:cNvPr>
          <p:cNvSpPr>
            <a:spLocks noGrp="1"/>
          </p:cNvSpPr>
          <p:nvPr>
            <p:ph type="title"/>
          </p:nvPr>
        </p:nvSpPr>
        <p:spPr>
          <a:xfrm>
            <a:off x="435894" y="1006718"/>
            <a:ext cx="5992314" cy="499969"/>
          </a:xfrm>
        </p:spPr>
        <p:txBody>
          <a:bodyPr/>
          <a:lstStyle/>
          <a:p>
            <a:r>
              <a:rPr lang="en-US" dirty="0"/>
              <a:t>Data Analysis Continued…</a:t>
            </a:r>
          </a:p>
        </p:txBody>
      </p:sp>
      <p:sp>
        <p:nvSpPr>
          <p:cNvPr id="17" name="Content Placeholder 2">
            <a:extLst>
              <a:ext uri="{FF2B5EF4-FFF2-40B4-BE49-F238E27FC236}">
                <a16:creationId xmlns:a16="http://schemas.microsoft.com/office/drawing/2014/main" id="{A4879F98-628B-4CF8-A262-FCEDFCDB5CA8}"/>
              </a:ext>
            </a:extLst>
          </p:cNvPr>
          <p:cNvSpPr>
            <a:spLocks noGrp="1"/>
          </p:cNvSpPr>
          <p:nvPr>
            <p:ph type="body" sz="half" idx="2"/>
          </p:nvPr>
        </p:nvSpPr>
        <p:spPr>
          <a:xfrm>
            <a:off x="435894" y="1519211"/>
            <a:ext cx="5992314" cy="2902475"/>
          </a:xfrm>
        </p:spPr>
        <p:txBody>
          <a:bodyPr numCol="2">
            <a:normAutofit/>
          </a:bodyPr>
          <a:lstStyle/>
          <a:p>
            <a:pPr marL="0" indent="0">
              <a:buNone/>
            </a:pPr>
            <a:r>
              <a:rPr lang="en-US" sz="1350" dirty="0"/>
              <a:t>Using the same tool, we can continue    to go in and visualize the remaining categories we were initially interested   in. As a general trend, we see that for student services, sponsored research,  and real estate, there is a general   upward trend. The amount of money allocation increases with each fiscal year. Consequently, the net student loans receivable category has a rough bell shape from FY09-FY20. This may be due to other factors as well.</a:t>
            </a:r>
          </a:p>
          <a:p>
            <a:pPr marL="0" indent="0">
              <a:buNone/>
            </a:pPr>
            <a:r>
              <a:rPr lang="en-US" sz="1350" dirty="0"/>
              <a:t>By graphing the data collected, we were able to have an expected outcome of the trends in our dataset. While nothing is descriptive and very detailed in these initial visualization generation,  it gives us a rough estimate of what to expect and gives us an initial idea of an accurate presentation of our data for when we go to create a visual.</a:t>
            </a:r>
          </a:p>
        </p:txBody>
      </p:sp>
      <p:pic>
        <p:nvPicPr>
          <p:cNvPr id="6" name="Picture 2">
            <a:extLst>
              <a:ext uri="{FF2B5EF4-FFF2-40B4-BE49-F238E27FC236}">
                <a16:creationId xmlns:a16="http://schemas.microsoft.com/office/drawing/2014/main" id="{9D458E9C-DD3F-4F84-894A-67F9E9FEB6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968"/>
          <a:stretch/>
        </p:blipFill>
        <p:spPr bwMode="auto">
          <a:xfrm>
            <a:off x="388620" y="4819801"/>
            <a:ext cx="6080760" cy="312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9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4409166"/>
            <a:ext cx="5992314" cy="499969"/>
          </a:xfrm>
        </p:spPr>
        <p:txBody>
          <a:bodyPr/>
          <a:lstStyle/>
          <a:p>
            <a:r>
              <a:rPr lang="en-US" dirty="0"/>
              <a:t>Design Evolution</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4921660"/>
            <a:ext cx="5992314" cy="3019856"/>
          </a:xfrm>
        </p:spPr>
        <p:txBody>
          <a:bodyPr>
            <a:normAutofit/>
          </a:bodyPr>
          <a:lstStyle/>
          <a:p>
            <a:pPr marL="0" indent="0">
              <a:buNone/>
            </a:pPr>
            <a:r>
              <a:rPr lang="en-US" sz="1350" dirty="0"/>
              <a:t>After looking at various visualizations presenting data on financial reports, we saw that many creators utilized an interactive animated visualization to show the cash flow and allocation of funds from a source to the groups. This visualization style is called a Sankey diagram which was presented in the </a:t>
            </a:r>
            <a:r>
              <a:rPr lang="en-US" sz="1350" i="1" dirty="0"/>
              <a:t>Related Works </a:t>
            </a:r>
            <a:r>
              <a:rPr lang="en-US" sz="1350" dirty="0"/>
              <a:t>section.</a:t>
            </a:r>
          </a:p>
          <a:p>
            <a:pPr marL="0" indent="0">
              <a:buNone/>
            </a:pPr>
            <a:r>
              <a:rPr lang="en-US" sz="1350" dirty="0"/>
              <a:t>Similarly, as shown above, we considered utilizing a tree map to display various data sets from different fiscal years in order to compare. We wanted to use tree maps to convey what percentage of the budget is allocated to the various categories as mentioned before. As seen in the figure above, the size of the cells can help relay this data to the viewer. This may allow the viewer to perceive the data </a:t>
            </a:r>
            <a:r>
              <a:rPr lang="en-US" sz="1350"/>
              <a:t>more clearly. </a:t>
            </a:r>
            <a:endParaRPr lang="en-US" sz="1350" dirty="0"/>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8</a:t>
            </a:fld>
            <a:endParaRPr lang="en-US"/>
          </a:p>
        </p:txBody>
      </p:sp>
      <p:pic>
        <p:nvPicPr>
          <p:cNvPr id="7" name="Picture 6">
            <a:extLst>
              <a:ext uri="{FF2B5EF4-FFF2-40B4-BE49-F238E27FC236}">
                <a16:creationId xmlns:a16="http://schemas.microsoft.com/office/drawing/2014/main" id="{84FB9FB5-A8E1-46AE-BF6E-75A921789BAC}"/>
              </a:ext>
            </a:extLst>
          </p:cNvPr>
          <p:cNvPicPr>
            <a:picLocks noChangeAspect="1"/>
          </p:cNvPicPr>
          <p:nvPr/>
        </p:nvPicPr>
        <p:blipFill>
          <a:blip r:embed="rId2"/>
          <a:stretch>
            <a:fillRect/>
          </a:stretch>
        </p:blipFill>
        <p:spPr>
          <a:xfrm>
            <a:off x="609355" y="1003138"/>
            <a:ext cx="5639289" cy="3299746"/>
          </a:xfrm>
          <a:prstGeom prst="rect">
            <a:avLst/>
          </a:prstGeom>
        </p:spPr>
      </p:pic>
    </p:spTree>
    <p:extLst>
      <p:ext uri="{BB962C8B-B14F-4D97-AF65-F5344CB8AC3E}">
        <p14:creationId xmlns:p14="http://schemas.microsoft.com/office/powerpoint/2010/main" val="14599328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188</TotalTime>
  <Words>1059</Words>
  <Application>Microsoft Office PowerPoint</Application>
  <PresentationFormat>Letter Paper (8.5x11 in)</PresentationFormat>
  <Paragraphs>47</Paragraphs>
  <Slides>8</Slides>
  <Notes>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Gill Sans MT</vt:lpstr>
      <vt:lpstr>Wingdings 2</vt:lpstr>
      <vt:lpstr>Custom Design</vt:lpstr>
      <vt:lpstr>Dividend</vt:lpstr>
      <vt:lpstr>CS480x: Final Project Process Book</vt:lpstr>
      <vt:lpstr>THIS SLIDE WILL DISPLAY THE FINAL PRODUCT ON OUR WEBSITE AND A DESCIPTION OF WHAT WE DID </vt:lpstr>
      <vt:lpstr>Overview, Motivation, objectives </vt:lpstr>
      <vt:lpstr>Related Works and Inspirations</vt:lpstr>
      <vt:lpstr>Data</vt:lpstr>
      <vt:lpstr>Data Analysis</vt:lpstr>
      <vt:lpstr>Data Analysis Continued…</vt:lpstr>
      <vt:lpstr>Design Evolution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CS480x: Final Project Process Book</dc:title>
  <dc:creator>Truong, Shannon</dc:creator>
  <cp:lastModifiedBy>Truong, Shannon</cp:lastModifiedBy>
  <cp:revision>1</cp:revision>
  <dcterms:created xsi:type="dcterms:W3CDTF">2021-03-10T04:01:09Z</dcterms:created>
  <dcterms:modified xsi:type="dcterms:W3CDTF">2021-03-10T07:31:28Z</dcterms:modified>
</cp:coreProperties>
</file>