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822" r:id="rId2"/>
  </p:sldMasterIdLst>
  <p:notesMasterIdLst>
    <p:notesMasterId r:id="rId5"/>
  </p:notesMasterIdLst>
  <p:sldIdLst>
    <p:sldId id="256" r:id="rId3"/>
    <p:sldId id="257"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1E3700-EA1F-4F12-BCBE-C96324EC2B40}" v="18" dt="2021-03-10T04:07:30.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598" autoAdjust="0"/>
  </p:normalViewPr>
  <p:slideViewPr>
    <p:cSldViewPr snapToGrid="0">
      <p:cViewPr varScale="1">
        <p:scale>
          <a:sx n="61" d="100"/>
          <a:sy n="61" d="100"/>
        </p:scale>
        <p:origin x="562"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non_truong@outlook.com" userId="e664a37e67708cfa" providerId="LiveId" clId="{F21E3700-EA1F-4F12-BCBE-C96324EC2B40}"/>
    <pc:docChg chg="custSel addSld delSld modSld addMainMaster delMainMaster modMainMaster modNotesMaster">
      <pc:chgData name="shannon_truong@outlook.com" userId="e664a37e67708cfa" providerId="LiveId" clId="{F21E3700-EA1F-4F12-BCBE-C96324EC2B40}" dt="2021-03-10T04:16:18.889" v="275" actId="27636"/>
      <pc:docMkLst>
        <pc:docMk/>
      </pc:docMkLst>
      <pc:sldChg chg="addSp delSp modSp new mod modClrScheme chgLayout">
        <pc:chgData name="shannon_truong@outlook.com" userId="e664a37e67708cfa" providerId="LiveId" clId="{F21E3700-EA1F-4F12-BCBE-C96324EC2B40}" dt="2021-03-10T04:12:46.602" v="216" actId="20577"/>
        <pc:sldMkLst>
          <pc:docMk/>
          <pc:sldMk cId="717997896" sldId="256"/>
        </pc:sldMkLst>
        <pc:spChg chg="del mod ord">
          <ac:chgData name="shannon_truong@outlook.com" userId="e664a37e67708cfa" providerId="LiveId" clId="{F21E3700-EA1F-4F12-BCBE-C96324EC2B40}" dt="2021-03-10T04:08:43.283" v="90" actId="700"/>
          <ac:spMkLst>
            <pc:docMk/>
            <pc:sldMk cId="717997896" sldId="256"/>
            <ac:spMk id="2" creationId="{2CF815E2-FECC-4213-A7BF-09AB4B8300BC}"/>
          </ac:spMkLst>
        </pc:spChg>
        <pc:spChg chg="del mod ord">
          <ac:chgData name="shannon_truong@outlook.com" userId="e664a37e67708cfa" providerId="LiveId" clId="{F21E3700-EA1F-4F12-BCBE-C96324EC2B40}" dt="2021-03-10T04:08:43.283" v="90" actId="700"/>
          <ac:spMkLst>
            <pc:docMk/>
            <pc:sldMk cId="717997896" sldId="256"/>
            <ac:spMk id="3" creationId="{C2261751-A5DB-4A84-AB70-71FC8D1B34A8}"/>
          </ac:spMkLst>
        </pc:spChg>
        <pc:spChg chg="add del mod ord">
          <ac:chgData name="shannon_truong@outlook.com" userId="e664a37e67708cfa" providerId="LiveId" clId="{F21E3700-EA1F-4F12-BCBE-C96324EC2B40}" dt="2021-03-10T04:09:10.045" v="91" actId="700"/>
          <ac:spMkLst>
            <pc:docMk/>
            <pc:sldMk cId="717997896" sldId="256"/>
            <ac:spMk id="4" creationId="{28D0008B-C56C-42BC-973F-E39A97DFEE87}"/>
          </ac:spMkLst>
        </pc:spChg>
        <pc:spChg chg="add del mod ord">
          <ac:chgData name="shannon_truong@outlook.com" userId="e664a37e67708cfa" providerId="LiveId" clId="{F21E3700-EA1F-4F12-BCBE-C96324EC2B40}" dt="2021-03-10T04:09:10.045" v="91" actId="700"/>
          <ac:spMkLst>
            <pc:docMk/>
            <pc:sldMk cId="717997896" sldId="256"/>
            <ac:spMk id="5" creationId="{1FCD732C-C969-4F25-B011-D0F7BAA94C51}"/>
          </ac:spMkLst>
        </pc:spChg>
        <pc:spChg chg="add del mod ord">
          <ac:chgData name="shannon_truong@outlook.com" userId="e664a37e67708cfa" providerId="LiveId" clId="{F21E3700-EA1F-4F12-BCBE-C96324EC2B40}" dt="2021-03-10T04:09:42.086" v="93" actId="700"/>
          <ac:spMkLst>
            <pc:docMk/>
            <pc:sldMk cId="717997896" sldId="256"/>
            <ac:spMk id="6" creationId="{F804C29E-D6BC-4759-A4CB-A49102869488}"/>
          </ac:spMkLst>
        </pc:spChg>
        <pc:spChg chg="add mod ord">
          <ac:chgData name="shannon_truong@outlook.com" userId="e664a37e67708cfa" providerId="LiveId" clId="{F21E3700-EA1F-4F12-BCBE-C96324EC2B40}" dt="2021-03-10T04:12:37.887" v="202" actId="20577"/>
          <ac:spMkLst>
            <pc:docMk/>
            <pc:sldMk cId="717997896" sldId="256"/>
            <ac:spMk id="7" creationId="{73E96015-3124-4BDF-AC9D-5973420B71B5}"/>
          </ac:spMkLst>
        </pc:spChg>
        <pc:spChg chg="add del mod ord">
          <ac:chgData name="shannon_truong@outlook.com" userId="e664a37e67708cfa" providerId="LiveId" clId="{F21E3700-EA1F-4F12-BCBE-C96324EC2B40}" dt="2021-03-10T04:10:11.889" v="131" actId="700"/>
          <ac:spMkLst>
            <pc:docMk/>
            <pc:sldMk cId="717997896" sldId="256"/>
            <ac:spMk id="8" creationId="{348AFA1E-4772-4FBA-94BA-58D42AC87D25}"/>
          </ac:spMkLst>
        </pc:spChg>
        <pc:spChg chg="add mod ord">
          <ac:chgData name="shannon_truong@outlook.com" userId="e664a37e67708cfa" providerId="LiveId" clId="{F21E3700-EA1F-4F12-BCBE-C96324EC2B40}" dt="2021-03-10T04:12:46.602" v="216" actId="20577"/>
          <ac:spMkLst>
            <pc:docMk/>
            <pc:sldMk cId="717997896" sldId="256"/>
            <ac:spMk id="9" creationId="{D0AF0FB6-7540-467F-8C04-BAA53AC3F453}"/>
          </ac:spMkLst>
        </pc:spChg>
      </pc:sldChg>
      <pc:sldChg chg="modSp new del mod modNotes">
        <pc:chgData name="shannon_truong@outlook.com" userId="e664a37e67708cfa" providerId="LiveId" clId="{F21E3700-EA1F-4F12-BCBE-C96324EC2B40}" dt="2021-03-10T04:06:31.757" v="84" actId="47"/>
        <pc:sldMkLst>
          <pc:docMk/>
          <pc:sldMk cId="1325248871" sldId="256"/>
        </pc:sldMkLst>
        <pc:spChg chg="mod">
          <ac:chgData name="shannon_truong@outlook.com" userId="e664a37e67708cfa" providerId="LiveId" clId="{F21E3700-EA1F-4F12-BCBE-C96324EC2B40}" dt="2021-03-10T04:05:35.374" v="24"/>
          <ac:spMkLst>
            <pc:docMk/>
            <pc:sldMk cId="1325248871" sldId="256"/>
            <ac:spMk id="2" creationId="{187C53CA-46F6-4083-87BD-78EA37AF55BA}"/>
          </ac:spMkLst>
        </pc:spChg>
        <pc:spChg chg="mod">
          <ac:chgData name="shannon_truong@outlook.com" userId="e664a37e67708cfa" providerId="LiveId" clId="{F21E3700-EA1F-4F12-BCBE-C96324EC2B40}" dt="2021-03-10T04:06:21.869" v="82" actId="20577"/>
          <ac:spMkLst>
            <pc:docMk/>
            <pc:sldMk cId="1325248871" sldId="256"/>
            <ac:spMk id="3" creationId="{272E7342-E877-49E2-8315-1E15F5A5E9FF}"/>
          </ac:spMkLst>
        </pc:spChg>
      </pc:sldChg>
      <pc:sldChg chg="new del">
        <pc:chgData name="shannon_truong@outlook.com" userId="e664a37e67708cfa" providerId="LiveId" clId="{F21E3700-EA1F-4F12-BCBE-C96324EC2B40}" dt="2021-03-10T04:09:16.432" v="92" actId="47"/>
        <pc:sldMkLst>
          <pc:docMk/>
          <pc:sldMk cId="1113467105" sldId="257"/>
        </pc:sldMkLst>
      </pc:sldChg>
      <pc:sldChg chg="new del">
        <pc:chgData name="shannon_truong@outlook.com" userId="e664a37e67708cfa" providerId="LiveId" clId="{F21E3700-EA1F-4F12-BCBE-C96324EC2B40}" dt="2021-03-10T04:06:30.578" v="83" actId="47"/>
        <pc:sldMkLst>
          <pc:docMk/>
          <pc:sldMk cId="1622798790" sldId="257"/>
        </pc:sldMkLst>
      </pc:sldChg>
      <pc:sldChg chg="addSp delSp modSp new mod modClrScheme chgLayout">
        <pc:chgData name="shannon_truong@outlook.com" userId="e664a37e67708cfa" providerId="LiveId" clId="{F21E3700-EA1F-4F12-BCBE-C96324EC2B40}" dt="2021-03-10T04:16:18.889" v="275" actId="27636"/>
        <pc:sldMkLst>
          <pc:docMk/>
          <pc:sldMk cId="2079387130" sldId="257"/>
        </pc:sldMkLst>
        <pc:spChg chg="del mod ord">
          <ac:chgData name="shannon_truong@outlook.com" userId="e664a37e67708cfa" providerId="LiveId" clId="{F21E3700-EA1F-4F12-BCBE-C96324EC2B40}" dt="2021-03-10T04:14:32.065" v="218" actId="700"/>
          <ac:spMkLst>
            <pc:docMk/>
            <pc:sldMk cId="2079387130" sldId="257"/>
            <ac:spMk id="2" creationId="{FC6EF3AC-C9E5-4078-AB4A-EC849A3A14FE}"/>
          </ac:spMkLst>
        </pc:spChg>
        <pc:spChg chg="del mod ord">
          <ac:chgData name="shannon_truong@outlook.com" userId="e664a37e67708cfa" providerId="LiveId" clId="{F21E3700-EA1F-4F12-BCBE-C96324EC2B40}" dt="2021-03-10T04:14:32.065" v="218" actId="700"/>
          <ac:spMkLst>
            <pc:docMk/>
            <pc:sldMk cId="2079387130" sldId="257"/>
            <ac:spMk id="3" creationId="{823285D4-CCBF-46B1-B9CF-D47F5879C2D4}"/>
          </ac:spMkLst>
        </pc:spChg>
        <pc:spChg chg="add mod ord">
          <ac:chgData name="shannon_truong@outlook.com" userId="e664a37e67708cfa" providerId="LiveId" clId="{F21E3700-EA1F-4F12-BCBE-C96324EC2B40}" dt="2021-03-10T04:16:11.249" v="273" actId="20577"/>
          <ac:spMkLst>
            <pc:docMk/>
            <pc:sldMk cId="2079387130" sldId="257"/>
            <ac:spMk id="4" creationId="{B9FEE5C7-06BD-41DB-BB94-35DE6BF38367}"/>
          </ac:spMkLst>
        </pc:spChg>
        <pc:spChg chg="add mod ord">
          <ac:chgData name="shannon_truong@outlook.com" userId="e664a37e67708cfa" providerId="LiveId" clId="{F21E3700-EA1F-4F12-BCBE-C96324EC2B40}" dt="2021-03-10T04:16:18.889" v="275" actId="27636"/>
          <ac:spMkLst>
            <pc:docMk/>
            <pc:sldMk cId="2079387130" sldId="257"/>
            <ac:spMk id="5" creationId="{9220D654-5090-48E7-945C-507BAFF24D81}"/>
          </ac:spMkLst>
        </pc:spChg>
      </pc:sldChg>
      <pc:sldChg chg="modSp new del">
        <pc:chgData name="shannon_truong@outlook.com" userId="e664a37e67708cfa" providerId="LiveId" clId="{F21E3700-EA1F-4F12-BCBE-C96324EC2B40}" dt="2021-03-10T04:04:43.521" v="21" actId="47"/>
        <pc:sldMkLst>
          <pc:docMk/>
          <pc:sldMk cId="2725652302" sldId="257"/>
        </pc:sldMkLst>
        <pc:spChg chg="mod">
          <ac:chgData name="shannon_truong@outlook.com" userId="e664a37e67708cfa" providerId="LiveId" clId="{F21E3700-EA1F-4F12-BCBE-C96324EC2B40}" dt="2021-03-10T04:04:16.732" v="20"/>
          <ac:spMkLst>
            <pc:docMk/>
            <pc:sldMk cId="2725652302" sldId="257"/>
            <ac:spMk id="2" creationId="{C9E4731E-1059-4708-AA28-CBB030F6294E}"/>
          </ac:spMkLst>
        </pc:spChg>
        <pc:spChg chg="mod">
          <ac:chgData name="shannon_truong@outlook.com" userId="e664a37e67708cfa" providerId="LiveId" clId="{F21E3700-EA1F-4F12-BCBE-C96324EC2B40}" dt="2021-03-10T04:04:16.732" v="20"/>
          <ac:spMkLst>
            <pc:docMk/>
            <pc:sldMk cId="2725652302" sldId="257"/>
            <ac:spMk id="3" creationId="{F4949B1C-EB5A-4200-8165-DEA386DA90AC}"/>
          </ac:spMkLst>
        </pc:spChg>
      </pc:sldChg>
      <pc:sldMasterChg chg="modSp new mod addSldLayout modSldLayout">
        <pc:chgData name="shannon_truong@outlook.com" userId="e664a37e67708cfa" providerId="LiveId" clId="{F21E3700-EA1F-4F12-BCBE-C96324EC2B40}" dt="2021-03-10T04:04:16.732" v="20"/>
        <pc:sldMasterMkLst>
          <pc:docMk/>
          <pc:sldMasterMk cId="4201127927" sldId="2147483786"/>
        </pc:sldMasterMkLst>
        <pc:spChg chg="mod">
          <ac:chgData name="shannon_truong@outlook.com" userId="e664a37e67708cfa" providerId="LiveId" clId="{F21E3700-EA1F-4F12-BCBE-C96324EC2B40}" dt="2021-03-10T04:04:16.732" v="20"/>
          <ac:spMkLst>
            <pc:docMk/>
            <pc:sldMasterMk cId="4201127927" sldId="2147483786"/>
            <ac:spMk id="2" creationId="{3493FEC5-0AF6-48EB-8475-EBA8EC715D95}"/>
          </ac:spMkLst>
        </pc:spChg>
        <pc:spChg chg="mod">
          <ac:chgData name="shannon_truong@outlook.com" userId="e664a37e67708cfa" providerId="LiveId" clId="{F21E3700-EA1F-4F12-BCBE-C96324EC2B40}" dt="2021-03-10T04:04:16.732" v="20"/>
          <ac:spMkLst>
            <pc:docMk/>
            <pc:sldMasterMk cId="4201127927" sldId="2147483786"/>
            <ac:spMk id="3" creationId="{9171DAAF-5DBA-4595-947D-4FEC3B6A1419}"/>
          </ac:spMkLst>
        </pc:spChg>
        <pc:spChg chg="mod">
          <ac:chgData name="shannon_truong@outlook.com" userId="e664a37e67708cfa" providerId="LiveId" clId="{F21E3700-EA1F-4F12-BCBE-C96324EC2B40}" dt="2021-03-10T04:04:16.732" v="20"/>
          <ac:spMkLst>
            <pc:docMk/>
            <pc:sldMasterMk cId="4201127927" sldId="2147483786"/>
            <ac:spMk id="4" creationId="{819F214C-A2BA-4170-A327-4A9D8279BDA5}"/>
          </ac:spMkLst>
        </pc:spChg>
        <pc:spChg chg="mod">
          <ac:chgData name="shannon_truong@outlook.com" userId="e664a37e67708cfa" providerId="LiveId" clId="{F21E3700-EA1F-4F12-BCBE-C96324EC2B40}" dt="2021-03-10T04:04:16.732" v="20"/>
          <ac:spMkLst>
            <pc:docMk/>
            <pc:sldMasterMk cId="4201127927" sldId="2147483786"/>
            <ac:spMk id="5" creationId="{F8428445-6E1E-4D8E-8A96-F32C95610639}"/>
          </ac:spMkLst>
        </pc:spChg>
        <pc:spChg chg="mod">
          <ac:chgData name="shannon_truong@outlook.com" userId="e664a37e67708cfa" providerId="LiveId" clId="{F21E3700-EA1F-4F12-BCBE-C96324EC2B40}" dt="2021-03-10T04:04:16.732" v="20"/>
          <ac:spMkLst>
            <pc:docMk/>
            <pc:sldMasterMk cId="4201127927" sldId="2147483786"/>
            <ac:spMk id="6" creationId="{A4D68D9D-0D0D-43EF-AEB3-147E7AB1B3C2}"/>
          </ac:spMkLst>
        </pc:spChg>
        <pc:sldLayoutChg chg="modSp new replId">
          <pc:chgData name="shannon_truong@outlook.com" userId="e664a37e67708cfa" providerId="LiveId" clId="{F21E3700-EA1F-4F12-BCBE-C96324EC2B40}" dt="2021-03-10T04:04:16.732" v="20"/>
          <pc:sldLayoutMkLst>
            <pc:docMk/>
            <pc:sldMasterMk cId="4201127927" sldId="2147483786"/>
            <pc:sldLayoutMk cId="3158902757" sldId="2147483787"/>
          </pc:sldLayoutMkLst>
          <pc:spChg chg="mod">
            <ac:chgData name="shannon_truong@outlook.com" userId="e664a37e67708cfa" providerId="LiveId" clId="{F21E3700-EA1F-4F12-BCBE-C96324EC2B40}" dt="2021-03-10T04:04:16.732" v="20"/>
            <ac:spMkLst>
              <pc:docMk/>
              <pc:sldMasterMk cId="4201127927" sldId="2147483786"/>
              <pc:sldLayoutMk cId="3158902757" sldId="2147483787"/>
              <ac:spMk id="2" creationId="{962C27C3-17C0-4E9C-B613-79A742667EAE}"/>
            </ac:spMkLst>
          </pc:spChg>
          <pc:spChg chg="mod">
            <ac:chgData name="shannon_truong@outlook.com" userId="e664a37e67708cfa" providerId="LiveId" clId="{F21E3700-EA1F-4F12-BCBE-C96324EC2B40}" dt="2021-03-10T04:04:16.732" v="20"/>
            <ac:spMkLst>
              <pc:docMk/>
              <pc:sldMasterMk cId="4201127927" sldId="2147483786"/>
              <pc:sldLayoutMk cId="3158902757" sldId="2147483787"/>
              <ac:spMk id="3" creationId="{AEB9C839-C0EC-47F0-BC7F-4B3A04617704}"/>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1140051869" sldId="2147483788"/>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551908409" sldId="2147483789"/>
          </pc:sldLayoutMkLst>
          <pc:spChg chg="mod">
            <ac:chgData name="shannon_truong@outlook.com" userId="e664a37e67708cfa" providerId="LiveId" clId="{F21E3700-EA1F-4F12-BCBE-C96324EC2B40}" dt="2021-03-10T04:04:16.732" v="20"/>
            <ac:spMkLst>
              <pc:docMk/>
              <pc:sldMasterMk cId="4201127927" sldId="2147483786"/>
              <pc:sldLayoutMk cId="3551908409" sldId="2147483789"/>
              <ac:spMk id="2" creationId="{928735E5-D974-4A40-8285-E1460EAD05CE}"/>
            </ac:spMkLst>
          </pc:spChg>
          <pc:spChg chg="mod">
            <ac:chgData name="shannon_truong@outlook.com" userId="e664a37e67708cfa" providerId="LiveId" clId="{F21E3700-EA1F-4F12-BCBE-C96324EC2B40}" dt="2021-03-10T04:04:16.732" v="20"/>
            <ac:spMkLst>
              <pc:docMk/>
              <pc:sldMasterMk cId="4201127927" sldId="2147483786"/>
              <pc:sldLayoutMk cId="3551908409" sldId="2147483789"/>
              <ac:spMk id="3" creationId="{F4C8CB84-8104-4745-89B8-13C44AA7961C}"/>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405332032" sldId="2147483790"/>
          </pc:sldLayoutMkLst>
          <pc:spChg chg="mod">
            <ac:chgData name="shannon_truong@outlook.com" userId="e664a37e67708cfa" providerId="LiveId" clId="{F21E3700-EA1F-4F12-BCBE-C96324EC2B40}" dt="2021-03-10T04:04:16.732" v="20"/>
            <ac:spMkLst>
              <pc:docMk/>
              <pc:sldMasterMk cId="4201127927" sldId="2147483786"/>
              <pc:sldLayoutMk cId="1405332032" sldId="2147483790"/>
              <ac:spMk id="3" creationId="{918B24A7-FB70-46DB-9C86-9EB44808B5AC}"/>
            </ac:spMkLst>
          </pc:spChg>
          <pc:spChg chg="mod">
            <ac:chgData name="shannon_truong@outlook.com" userId="e664a37e67708cfa" providerId="LiveId" clId="{F21E3700-EA1F-4F12-BCBE-C96324EC2B40}" dt="2021-03-10T04:04:16.732" v="20"/>
            <ac:spMkLst>
              <pc:docMk/>
              <pc:sldMasterMk cId="4201127927" sldId="2147483786"/>
              <pc:sldLayoutMk cId="1405332032" sldId="2147483790"/>
              <ac:spMk id="4" creationId="{1B2223AF-28C8-43B3-B5C6-93544215038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2118268826" sldId="2147483791"/>
          </pc:sldLayoutMkLst>
          <pc:spChg chg="mod">
            <ac:chgData name="shannon_truong@outlook.com" userId="e664a37e67708cfa" providerId="LiveId" clId="{F21E3700-EA1F-4F12-BCBE-C96324EC2B40}" dt="2021-03-10T04:04:16.732" v="20"/>
            <ac:spMkLst>
              <pc:docMk/>
              <pc:sldMasterMk cId="4201127927" sldId="2147483786"/>
              <pc:sldLayoutMk cId="2118268826" sldId="2147483791"/>
              <ac:spMk id="2" creationId="{80E5191E-445C-41B4-A989-852B188B453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3" creationId="{F219E2CA-FA14-4751-95D7-595983C741FD}"/>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4" creationId="{B50118B9-574F-40F2-970D-6CFDF191CADC}"/>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5" creationId="{3E2A93B8-5710-4776-AFF1-1CAACA19AA65}"/>
            </ac:spMkLst>
          </pc:spChg>
          <pc:spChg chg="mod">
            <ac:chgData name="shannon_truong@outlook.com" userId="e664a37e67708cfa" providerId="LiveId" clId="{F21E3700-EA1F-4F12-BCBE-C96324EC2B40}" dt="2021-03-10T04:04:16.732" v="20"/>
            <ac:spMkLst>
              <pc:docMk/>
              <pc:sldMasterMk cId="4201127927" sldId="2147483786"/>
              <pc:sldLayoutMk cId="2118268826" sldId="2147483791"/>
              <ac:spMk id="6" creationId="{69842152-5D79-4518-A6D1-ECA0BCDCB61D}"/>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2381089511" sldId="2147483792"/>
          </pc:sldLayoutMkLst>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3288037159" sldId="2147483793"/>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3607417702" sldId="2147483794"/>
          </pc:sldLayoutMkLst>
          <pc:spChg chg="mod">
            <ac:chgData name="shannon_truong@outlook.com" userId="e664a37e67708cfa" providerId="LiveId" clId="{F21E3700-EA1F-4F12-BCBE-C96324EC2B40}" dt="2021-03-10T04:04:16.732" v="20"/>
            <ac:spMkLst>
              <pc:docMk/>
              <pc:sldMasterMk cId="4201127927" sldId="2147483786"/>
              <pc:sldLayoutMk cId="3607417702" sldId="2147483794"/>
              <ac:spMk id="2" creationId="{371D561A-6ED9-4998-81A5-012B9618A2AF}"/>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3" creationId="{9599BB8E-9EFD-4570-B442-AC1FC4649EA2}"/>
            </ac:spMkLst>
          </pc:spChg>
          <pc:spChg chg="mod">
            <ac:chgData name="shannon_truong@outlook.com" userId="e664a37e67708cfa" providerId="LiveId" clId="{F21E3700-EA1F-4F12-BCBE-C96324EC2B40}" dt="2021-03-10T04:04:16.732" v="20"/>
            <ac:spMkLst>
              <pc:docMk/>
              <pc:sldMasterMk cId="4201127927" sldId="2147483786"/>
              <pc:sldLayoutMk cId="3607417702" sldId="2147483794"/>
              <ac:spMk id="4" creationId="{18774811-C657-4194-945C-1F7E00BB7EBB}"/>
            </ac:spMkLst>
          </pc:spChg>
        </pc:sldLayoutChg>
        <pc:sldLayoutChg chg="modSp new replId">
          <pc:chgData name="shannon_truong@outlook.com" userId="e664a37e67708cfa" providerId="LiveId" clId="{F21E3700-EA1F-4F12-BCBE-C96324EC2B40}" dt="2021-03-10T04:04:16.732" v="20"/>
          <pc:sldLayoutMkLst>
            <pc:docMk/>
            <pc:sldMasterMk cId="4201127927" sldId="2147483786"/>
            <pc:sldLayoutMk cId="1314902502" sldId="2147483795"/>
          </pc:sldLayoutMkLst>
          <pc:spChg chg="mod">
            <ac:chgData name="shannon_truong@outlook.com" userId="e664a37e67708cfa" providerId="LiveId" clId="{F21E3700-EA1F-4F12-BCBE-C96324EC2B40}" dt="2021-03-10T04:04:16.732" v="20"/>
            <ac:spMkLst>
              <pc:docMk/>
              <pc:sldMasterMk cId="4201127927" sldId="2147483786"/>
              <pc:sldLayoutMk cId="1314902502" sldId="2147483795"/>
              <ac:spMk id="2" creationId="{1F69E174-6DBA-42E5-B219-36DC07951049}"/>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3" creationId="{8DA6E5CC-2489-41A9-B21F-498DE4D4795A}"/>
            </ac:spMkLst>
          </pc:spChg>
          <pc:spChg chg="mod">
            <ac:chgData name="shannon_truong@outlook.com" userId="e664a37e67708cfa" providerId="LiveId" clId="{F21E3700-EA1F-4F12-BCBE-C96324EC2B40}" dt="2021-03-10T04:04:16.732" v="20"/>
            <ac:spMkLst>
              <pc:docMk/>
              <pc:sldMasterMk cId="4201127927" sldId="2147483786"/>
              <pc:sldLayoutMk cId="1314902502" sldId="2147483795"/>
              <ac:spMk id="4" creationId="{CE3FA810-297A-4A6F-AF12-A288DA4EDBC0}"/>
            </ac:spMkLst>
          </pc:spChg>
        </pc:sldLayoutChg>
        <pc:sldLayoutChg chg="new replId">
          <pc:chgData name="shannon_truong@outlook.com" userId="e664a37e67708cfa" providerId="LiveId" clId="{F21E3700-EA1F-4F12-BCBE-C96324EC2B40}" dt="2021-03-10T04:02:43.324" v="18" actId="6938"/>
          <pc:sldLayoutMkLst>
            <pc:docMk/>
            <pc:sldMasterMk cId="4201127927" sldId="2147483786"/>
            <pc:sldLayoutMk cId="4293973216" sldId="2147483796"/>
          </pc:sldLayoutMkLst>
        </pc:sldLayoutChg>
        <pc:sldLayoutChg chg="modSp new replId">
          <pc:chgData name="shannon_truong@outlook.com" userId="e664a37e67708cfa" providerId="LiveId" clId="{F21E3700-EA1F-4F12-BCBE-C96324EC2B40}" dt="2021-03-10T04:04:16.732" v="20"/>
          <pc:sldLayoutMkLst>
            <pc:docMk/>
            <pc:sldMasterMk cId="4201127927" sldId="2147483786"/>
            <pc:sldLayoutMk cId="553535736" sldId="2147483797"/>
          </pc:sldLayoutMkLst>
          <pc:spChg chg="mod">
            <ac:chgData name="shannon_truong@outlook.com" userId="e664a37e67708cfa" providerId="LiveId" clId="{F21E3700-EA1F-4F12-BCBE-C96324EC2B40}" dt="2021-03-10T04:04:16.732" v="20"/>
            <ac:spMkLst>
              <pc:docMk/>
              <pc:sldMasterMk cId="4201127927" sldId="2147483786"/>
              <pc:sldLayoutMk cId="553535736" sldId="2147483797"/>
              <ac:spMk id="2" creationId="{8EE61F11-27FA-47DD-B33C-04A15B534BA2}"/>
            </ac:spMkLst>
          </pc:spChg>
          <pc:spChg chg="mod">
            <ac:chgData name="shannon_truong@outlook.com" userId="e664a37e67708cfa" providerId="LiveId" clId="{F21E3700-EA1F-4F12-BCBE-C96324EC2B40}" dt="2021-03-10T04:04:16.732" v="20"/>
            <ac:spMkLst>
              <pc:docMk/>
              <pc:sldMasterMk cId="4201127927" sldId="2147483786"/>
              <pc:sldLayoutMk cId="553535736" sldId="2147483797"/>
              <ac:spMk id="3" creationId="{D7AFE670-4145-4128-B834-C7166F5B018A}"/>
            </ac:spMkLst>
          </pc:spChg>
        </pc:sldLayoutChg>
      </pc:sldMasterChg>
      <pc:sldMasterChg chg="modSp modSldLayout">
        <pc:chgData name="shannon_truong@outlook.com" userId="e664a37e67708cfa" providerId="LiveId" clId="{F21E3700-EA1F-4F12-BCBE-C96324EC2B40}" dt="2021-03-10T04:04:16.732" v="20"/>
        <pc:sldMasterMkLst>
          <pc:docMk/>
          <pc:sldMasterMk cId="1068353352" sldId="2147483798"/>
        </pc:sldMasterMkLst>
        <pc:spChg chg="mod">
          <ac:chgData name="shannon_truong@outlook.com" userId="e664a37e67708cfa" providerId="LiveId" clId="{F21E3700-EA1F-4F12-BCBE-C96324EC2B40}" dt="2021-03-10T04:04:16.732" v="20"/>
          <ac:spMkLst>
            <pc:docMk/>
            <pc:sldMasterMk cId="1068353352" sldId="2147483798"/>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ac:spMk id="9"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ac:cxnSpMk id="10" creationId="{00000000-0000-0000-0000-000000000000}"/>
          </ac:cxnSpMkLst>
        </pc:cxnChg>
        <pc:sldLayoutChg chg="modSp">
          <pc:chgData name="shannon_truong@outlook.com" userId="e664a37e67708cfa" providerId="LiveId" clId="{F21E3700-EA1F-4F12-BCBE-C96324EC2B40}" dt="2021-03-10T04:04:16.732" v="20"/>
          <pc:sldLayoutMkLst>
            <pc:docMk/>
            <pc:sldMasterMk cId="1068353352" sldId="2147483798"/>
            <pc:sldLayoutMk cId="3429676236" sldId="2147483799"/>
          </pc:sldLayoutMkLst>
          <pc:spChg chg="mod">
            <ac:chgData name="shannon_truong@outlook.com" userId="e664a37e67708cfa" providerId="LiveId" clId="{F21E3700-EA1F-4F12-BCBE-C96324EC2B40}" dt="2021-03-10T04:04:16.732" v="20"/>
            <ac:spMkLst>
              <pc:docMk/>
              <pc:sldMasterMk cId="1068353352" sldId="2147483798"/>
              <pc:sldLayoutMk cId="3429676236" sldId="214748379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429676236" sldId="2147483799"/>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3429676236" sldId="2147483799"/>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85173200" sldId="2147483801"/>
          </pc:sldLayoutMkLst>
          <pc:spChg chg="mod">
            <ac:chgData name="shannon_truong@outlook.com" userId="e664a37e67708cfa" providerId="LiveId" clId="{F21E3700-EA1F-4F12-BCBE-C96324EC2B40}" dt="2021-03-10T04:04:16.732" v="20"/>
            <ac:spMkLst>
              <pc:docMk/>
              <pc:sldMasterMk cId="1068353352" sldId="2147483798"/>
              <pc:sldLayoutMk cId="85173200" sldId="2147483801"/>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85173200" sldId="2147483801"/>
              <ac:spMk id="8" creationId="{00000000-0000-0000-0000-000000000000}"/>
            </ac:spMkLst>
          </pc:spChg>
          <pc:cxnChg chg="mod">
            <ac:chgData name="shannon_truong@outlook.com" userId="e664a37e67708cfa" providerId="LiveId" clId="{F21E3700-EA1F-4F12-BCBE-C96324EC2B40}" dt="2021-03-10T04:04:16.732" v="20"/>
            <ac:cxnSpMkLst>
              <pc:docMk/>
              <pc:sldMasterMk cId="1068353352" sldId="2147483798"/>
              <pc:sldLayoutMk cId="85173200" sldId="2147483801"/>
              <ac:cxnSpMk id="9" creationId="{00000000-0000-0000-0000-000000000000}"/>
            </ac:cxnSpMkLst>
          </pc:cxnChg>
        </pc:sldLayoutChg>
        <pc:sldLayoutChg chg="modSp">
          <pc:chgData name="shannon_truong@outlook.com" userId="e664a37e67708cfa" providerId="LiveId" clId="{F21E3700-EA1F-4F12-BCBE-C96324EC2B40}" dt="2021-03-10T04:04:16.732" v="20"/>
          <pc:sldLayoutMkLst>
            <pc:docMk/>
            <pc:sldMasterMk cId="1068353352" sldId="2147483798"/>
            <pc:sldLayoutMk cId="3981864590" sldId="2147483802"/>
          </pc:sldLayoutMkLst>
          <pc:spChg chg="mod">
            <ac:chgData name="shannon_truong@outlook.com" userId="e664a37e67708cfa" providerId="LiveId" clId="{F21E3700-EA1F-4F12-BCBE-C96324EC2B40}" dt="2021-03-10T04:04:16.732" v="20"/>
            <ac:spMkLst>
              <pc:docMk/>
              <pc:sldMasterMk cId="1068353352" sldId="2147483798"/>
              <pc:sldLayoutMk cId="3981864590" sldId="2147483802"/>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3981864590" sldId="2147483802"/>
              <ac:spMk id="8"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370670831" sldId="2147483803"/>
          </pc:sldLayoutMkLst>
          <pc:spChg chg="mod">
            <ac:chgData name="shannon_truong@outlook.com" userId="e664a37e67708cfa" providerId="LiveId" clId="{F21E3700-EA1F-4F12-BCBE-C96324EC2B40}" dt="2021-03-10T04:04:16.732" v="20"/>
            <ac:spMkLst>
              <pc:docMk/>
              <pc:sldMasterMk cId="1068353352" sldId="2147483798"/>
              <pc:sldLayoutMk cId="2370670831" sldId="2147483803"/>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370670831" sldId="2147483803"/>
              <ac:spMk id="10"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592222743" sldId="2147483805"/>
          </pc:sldLayoutMkLst>
          <pc:spChg chg="mod">
            <ac:chgData name="shannon_truong@outlook.com" userId="e664a37e67708cfa" providerId="LiveId" clId="{F21E3700-EA1F-4F12-BCBE-C96324EC2B40}" dt="2021-03-10T04:04:16.732" v="20"/>
            <ac:spMkLst>
              <pc:docMk/>
              <pc:sldMasterMk cId="1068353352" sldId="2147483798"/>
              <pc:sldLayoutMk cId="1592222743" sldId="2147483805"/>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592222743" sldId="2147483805"/>
              <ac:spMk id="6"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2448156757" sldId="2147483806"/>
          </pc:sldLayoutMkLst>
          <pc:spChg chg="mod">
            <ac:chgData name="shannon_truong@outlook.com" userId="e664a37e67708cfa" providerId="LiveId" clId="{F21E3700-EA1F-4F12-BCBE-C96324EC2B40}" dt="2021-03-10T04:04:16.732" v="20"/>
            <ac:spMkLst>
              <pc:docMk/>
              <pc:sldMasterMk cId="1068353352" sldId="2147483798"/>
              <pc:sldLayoutMk cId="2448156757" sldId="2147483806"/>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5"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6"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2448156757" sldId="2147483806"/>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1200143265" sldId="2147483807"/>
          </pc:sldLayoutMkLst>
          <pc:spChg chg="mod">
            <ac:chgData name="shannon_truong@outlook.com" userId="e664a37e67708cfa" providerId="LiveId" clId="{F21E3700-EA1F-4F12-BCBE-C96324EC2B40}" dt="2021-03-10T04:04:16.732" v="20"/>
            <ac:spMkLst>
              <pc:docMk/>
              <pc:sldMasterMk cId="1068353352" sldId="2147483798"/>
              <pc:sldLayoutMk cId="1200143265" sldId="2147483807"/>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4"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8"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1200143265" sldId="2147483807"/>
              <ac:spMk id="9" creationId="{00000000-0000-0000-0000-000000000000}"/>
            </ac:spMkLst>
          </pc:spChg>
        </pc:sldLayoutChg>
        <pc:sldLayoutChg chg="modSp">
          <pc:chgData name="shannon_truong@outlook.com" userId="e664a37e67708cfa" providerId="LiveId" clId="{F21E3700-EA1F-4F12-BCBE-C96324EC2B40}" dt="2021-03-10T04:04:16.732" v="20"/>
          <pc:sldLayoutMkLst>
            <pc:docMk/>
            <pc:sldMasterMk cId="1068353352" sldId="2147483798"/>
            <pc:sldLayoutMk cId="954861649" sldId="2147483809"/>
          </pc:sldLayoutMkLst>
          <pc:spChg chg="mod">
            <ac:chgData name="shannon_truong@outlook.com" userId="e664a37e67708cfa" providerId="LiveId" clId="{F21E3700-EA1F-4F12-BCBE-C96324EC2B40}" dt="2021-03-10T04:04:16.732" v="20"/>
            <ac:spMkLst>
              <pc:docMk/>
              <pc:sldMasterMk cId="1068353352" sldId="2147483798"/>
              <pc:sldLayoutMk cId="954861649" sldId="2147483809"/>
              <ac:spMk id="2"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3"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7" creationId="{00000000-0000-0000-0000-000000000000}"/>
            </ac:spMkLst>
          </pc:spChg>
          <pc:spChg chg="mod">
            <ac:chgData name="shannon_truong@outlook.com" userId="e664a37e67708cfa" providerId="LiveId" clId="{F21E3700-EA1F-4F12-BCBE-C96324EC2B40}" dt="2021-03-10T04:04:16.732" v="20"/>
            <ac:spMkLst>
              <pc:docMk/>
              <pc:sldMasterMk cId="1068353352" sldId="2147483798"/>
              <pc:sldLayoutMk cId="954861649" sldId="2147483809"/>
              <ac:spMk id="8" creationId="{00000000-0000-0000-0000-000000000000}"/>
            </ac:spMkLst>
          </pc:spChg>
        </pc:sldLayoutChg>
      </pc:sldMasterChg>
      <pc:sldMasterChg chg="del delSldLayout">
        <pc:chgData name="shannon_truong@outlook.com" userId="e664a37e67708cfa" providerId="LiveId" clId="{F21E3700-EA1F-4F12-BCBE-C96324EC2B40}" dt="2021-03-10T04:06:31.757" v="84" actId="47"/>
        <pc:sldMasterMkLst>
          <pc:docMk/>
          <pc:sldMasterMk cId="660158" sldId="2147483869"/>
        </pc:sldMasterMkLst>
        <pc:sldLayoutChg chg="del">
          <pc:chgData name="shannon_truong@outlook.com" userId="e664a37e67708cfa" providerId="LiveId" clId="{F21E3700-EA1F-4F12-BCBE-C96324EC2B40}" dt="2021-03-10T04:06:31.757" v="84" actId="47"/>
          <pc:sldLayoutMkLst>
            <pc:docMk/>
            <pc:sldMasterMk cId="660158" sldId="2147483869"/>
            <pc:sldLayoutMk cId="1269878845" sldId="2147483870"/>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545341710" sldId="2147483871"/>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002875741" sldId="2147483872"/>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189055204" sldId="2147483873"/>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908852486" sldId="2147483874"/>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757111123" sldId="2147483875"/>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13927280" sldId="2147483876"/>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533666329" sldId="2147483877"/>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1288261761" sldId="2147483878"/>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736963435" sldId="2147483879"/>
          </pc:sldLayoutMkLst>
        </pc:sldLayoutChg>
        <pc:sldLayoutChg chg="del">
          <pc:chgData name="shannon_truong@outlook.com" userId="e664a37e67708cfa" providerId="LiveId" clId="{F21E3700-EA1F-4F12-BCBE-C96324EC2B40}" dt="2021-03-10T04:06:31.757" v="84" actId="47"/>
          <pc:sldLayoutMkLst>
            <pc:docMk/>
            <pc:sldMasterMk cId="660158" sldId="2147483869"/>
            <pc:sldLayoutMk cId="2881614463" sldId="21474838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9C494-DF46-4061-B737-E595D0F4303D}" type="datetimeFigureOut">
              <a:rPr lang="en-US" smtClean="0"/>
              <a:t>3/9/2021</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81F45-CEF1-434F-A304-22A7A700EABA}" type="slidenum">
              <a:rPr lang="en-US" smtClean="0"/>
              <a:t>‹#›</a:t>
            </a:fld>
            <a:endParaRPr lang="en-US"/>
          </a:p>
        </p:txBody>
      </p:sp>
    </p:spTree>
    <p:extLst>
      <p:ext uri="{BB962C8B-B14F-4D97-AF65-F5344CB8AC3E}">
        <p14:creationId xmlns:p14="http://schemas.microsoft.com/office/powerpoint/2010/main" val="7058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27C3-17C0-4E9C-B613-79A742667EAE}"/>
              </a:ext>
            </a:extLst>
          </p:cNvPr>
          <p:cNvSpPr>
            <a:spLocks noGrp="1"/>
          </p:cNvSpPr>
          <p:nvPr>
            <p:ph type="ctrTitle"/>
          </p:nvPr>
        </p:nvSpPr>
        <p:spPr>
          <a:xfrm>
            <a:off x="857250" y="1496484"/>
            <a:ext cx="5143500" cy="3183467"/>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AEB9C839-C0EC-47F0-BC7F-4B3A04617704}"/>
              </a:ext>
            </a:extLst>
          </p:cNvPr>
          <p:cNvSpPr>
            <a:spLocks noGrp="1"/>
          </p:cNvSpPr>
          <p:nvPr>
            <p:ph type="subTitle" idx="1"/>
          </p:nvPr>
        </p:nvSpPr>
        <p:spPr>
          <a:xfrm>
            <a:off x="857250" y="4802718"/>
            <a:ext cx="5143500"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6ADC47B-E468-4721-A80D-6D9692AF4485}"/>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5" name="Footer Placeholder 4">
            <a:extLst>
              <a:ext uri="{FF2B5EF4-FFF2-40B4-BE49-F238E27FC236}">
                <a16:creationId xmlns:a16="http://schemas.microsoft.com/office/drawing/2014/main" id="{00D2A189-1F09-4343-ADCF-787AB87F99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B2544-01F7-4640-833A-AFDE1DF0C8EC}"/>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15890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23A0-5BF6-4309-BF16-F9B3F0B075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AAFA8-5599-43BB-8059-B9926CBBE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3CB22-C25C-401B-BADC-8323BC449B31}"/>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5" name="Footer Placeholder 4">
            <a:extLst>
              <a:ext uri="{FF2B5EF4-FFF2-40B4-BE49-F238E27FC236}">
                <a16:creationId xmlns:a16="http://schemas.microsoft.com/office/drawing/2014/main" id="{E8F8D8DF-25AB-410C-9237-5F74C2808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43A3F-C9F0-4A85-895D-60E8C0BA83D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429397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E61F11-27FA-47DD-B33C-04A15B534BA2}"/>
              </a:ext>
            </a:extLst>
          </p:cNvPr>
          <p:cNvSpPr>
            <a:spLocks noGrp="1"/>
          </p:cNvSpPr>
          <p:nvPr>
            <p:ph type="title" orient="vert"/>
          </p:nvPr>
        </p:nvSpPr>
        <p:spPr>
          <a:xfrm>
            <a:off x="4907756" y="486836"/>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FE670-4145-4128-B834-C7166F5B018A}"/>
              </a:ext>
            </a:extLst>
          </p:cNvPr>
          <p:cNvSpPr>
            <a:spLocks noGrp="1"/>
          </p:cNvSpPr>
          <p:nvPr>
            <p:ph type="body" orient="vert" idx="1"/>
          </p:nvPr>
        </p:nvSpPr>
        <p:spPr>
          <a:xfrm>
            <a:off x="471487" y="486836"/>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B61FD-52C9-4776-B6C6-B8CD1F1544F2}"/>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5" name="Footer Placeholder 4">
            <a:extLst>
              <a:ext uri="{FF2B5EF4-FFF2-40B4-BE49-F238E27FC236}">
                <a16:creationId xmlns:a16="http://schemas.microsoft.com/office/drawing/2014/main" id="{8AC94B3C-170C-481F-AF5E-F8F080A80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204E7-027B-4EF7-AB2C-D5B2B888352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55353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6068" y="4114353"/>
            <a:ext cx="6180081" cy="4406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320800"/>
            <a:ext cx="5992314" cy="2006459"/>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4" y="3327259"/>
            <a:ext cx="5992314" cy="787095"/>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EF57C30-47A4-4613-8869-A062C239237D}" type="datetimeFigureOut">
              <a:rPr lang="en-US" smtClean="0"/>
              <a:t>3/9/2021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370704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5894" y="2970671"/>
            <a:ext cx="5992314" cy="4841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57C30-47A4-4613-8869-A062C239237D}"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83505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9485" y="6855965"/>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4048764"/>
            <a:ext cx="5992313" cy="2006459"/>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6055223"/>
            <a:ext cx="5992313" cy="800741"/>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EF57C30-47A4-4613-8869-A062C239237D}" type="datetimeFigureOut">
              <a:rPr lang="en-US" smtClean="0"/>
              <a:t>3/9/2021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82075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970670"/>
            <a:ext cx="2924645"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97461" y="2970671"/>
            <a:ext cx="2930747" cy="48440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F57C30-47A4-4613-8869-A062C239237D}"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909105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5414" y="2970671"/>
            <a:ext cx="2695125"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5" y="3901402"/>
            <a:ext cx="2924645"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26982" y="2970671"/>
            <a:ext cx="2701226" cy="768349"/>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97461" y="3901402"/>
            <a:ext cx="2930747" cy="391333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F57C30-47A4-4613-8869-A062C239237D}" type="datetimeFigureOut">
              <a:rPr lang="en-US" smtClean="0"/>
              <a:t>3/9/2021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8043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F57C30-47A4-4613-8869-A062C239237D}" type="datetimeFigureOut">
              <a:rPr lang="en-US" smtClean="0"/>
              <a:t>3/9/2021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40043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F57C30-47A4-4613-8869-A062C239237D}" type="datetimeFigureOut">
              <a:rPr lang="en-US" smtClean="0"/>
              <a:t>3/9/2021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59217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9485" y="6855964"/>
            <a:ext cx="6179030" cy="169960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6014" y="7016395"/>
            <a:ext cx="2652469" cy="919352"/>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4799" y="801600"/>
            <a:ext cx="6180300" cy="56064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229213" y="7016394"/>
            <a:ext cx="3198995" cy="919353"/>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EF57C30-47A4-4613-8869-A062C239237D}" type="datetimeFigureOut">
              <a:rPr lang="en-US" smtClean="0"/>
              <a:t>3/9/2021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05020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0EAC6-E4B8-4320-AED6-8A40A9336B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4039-6A0D-480A-BC13-7D4D5ABE1E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EF2BD-863D-4CE7-8430-B26CA192C00A}"/>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5" name="Footer Placeholder 4">
            <a:extLst>
              <a:ext uri="{FF2B5EF4-FFF2-40B4-BE49-F238E27FC236}">
                <a16:creationId xmlns:a16="http://schemas.microsoft.com/office/drawing/2014/main" id="{9AAB91CA-4292-4F40-A023-4119CB3D3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FC65C-8EA5-46E4-88D1-06DF020015A1}"/>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140051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4" y="6257852"/>
            <a:ext cx="5992314" cy="755651"/>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6070" y="799633"/>
            <a:ext cx="6179030" cy="4743003"/>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7013502"/>
            <a:ext cx="5992314" cy="79822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EF57C30-47A4-4613-8869-A062C239237D}" type="datetimeFigureOut">
              <a:rPr lang="en-US" smtClean="0"/>
              <a:t>3/9/2021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282165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336070" y="799634"/>
            <a:ext cx="6179030" cy="1678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F57C30-47A4-4613-8869-A062C239237D}" type="datetimeFigureOut">
              <a:rPr lang="en-US" smtClean="0"/>
              <a:t>3/9/2021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515783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4972051" y="799634"/>
            <a:ext cx="1543049" cy="775593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4972051" y="900967"/>
            <a:ext cx="1127342" cy="6910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5894" y="900967"/>
            <a:ext cx="4441657" cy="691076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58941" y="7941516"/>
            <a:ext cx="710754" cy="486833"/>
          </a:xfrm>
        </p:spPr>
        <p:txBody>
          <a:bodyPr/>
          <a:lstStyle>
            <a:lvl1pPr>
              <a:defRPr>
                <a:solidFill>
                  <a:schemeClr val="accent1">
                    <a:lumMod val="75000"/>
                    <a:lumOff val="25000"/>
                  </a:schemeClr>
                </a:solidFill>
              </a:defRPr>
            </a:lvl1pPr>
          </a:lstStyle>
          <a:p>
            <a:fld id="{AEF57C30-47A4-4613-8869-A062C239237D}" type="datetimeFigureOut">
              <a:rPr lang="en-US" smtClean="0"/>
              <a:t>3/9/2021</a:t>
            </a:fld>
            <a:endParaRPr lang="en-US"/>
          </a:p>
        </p:txBody>
      </p:sp>
      <p:sp>
        <p:nvSpPr>
          <p:cNvPr id="5" name="Footer Placeholder 4"/>
          <p:cNvSpPr>
            <a:spLocks noGrp="1"/>
          </p:cNvSpPr>
          <p:nvPr>
            <p:ph type="ftr" sz="quarter" idx="11"/>
          </p:nvPr>
        </p:nvSpPr>
        <p:spPr>
          <a:xfrm>
            <a:off x="435894" y="7935748"/>
            <a:ext cx="4441657" cy="486833"/>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262342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35E5-D974-4A40-8285-E1460EAD05CE}"/>
              </a:ext>
            </a:extLst>
          </p:cNvPr>
          <p:cNvSpPr>
            <a:spLocks noGrp="1"/>
          </p:cNvSpPr>
          <p:nvPr>
            <p:ph type="title"/>
          </p:nvPr>
        </p:nvSpPr>
        <p:spPr>
          <a:xfrm>
            <a:off x="467917" y="2279654"/>
            <a:ext cx="5915025" cy="3803649"/>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4C8CB84-8104-4745-89B8-13C44AA7961C}"/>
              </a:ext>
            </a:extLst>
          </p:cNvPr>
          <p:cNvSpPr>
            <a:spLocks noGrp="1"/>
          </p:cNvSpPr>
          <p:nvPr>
            <p:ph type="body" idx="1"/>
          </p:nvPr>
        </p:nvSpPr>
        <p:spPr>
          <a:xfrm>
            <a:off x="467917" y="6119287"/>
            <a:ext cx="5915025" cy="200024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10AAB-064A-4364-B131-A18FCB6EC87F}"/>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5" name="Footer Placeholder 4">
            <a:extLst>
              <a:ext uri="{FF2B5EF4-FFF2-40B4-BE49-F238E27FC236}">
                <a16:creationId xmlns:a16="http://schemas.microsoft.com/office/drawing/2014/main" id="{4811E8C6-F8E8-4845-8EF4-211DE942C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1A212-0F21-4703-92FD-1DC12FE6892D}"/>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55190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F1B1-97DB-4018-8350-A3B4BD53B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B24A7-FB70-46DB-9C86-9EB44808B5AC}"/>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2223AF-28C8-43B3-B5C6-93544215038B}"/>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BA30D3-70AA-4788-A117-0DAA97300A1A}"/>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6" name="Footer Placeholder 5">
            <a:extLst>
              <a:ext uri="{FF2B5EF4-FFF2-40B4-BE49-F238E27FC236}">
                <a16:creationId xmlns:a16="http://schemas.microsoft.com/office/drawing/2014/main" id="{2B0CF554-AE99-4632-B768-22EFAEB19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FC950-D2AB-4C7B-BE4D-5008704F53C9}"/>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40533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191E-445C-41B4-A989-852B188B453D}"/>
              </a:ext>
            </a:extLst>
          </p:cNvPr>
          <p:cNvSpPr>
            <a:spLocks noGrp="1"/>
          </p:cNvSpPr>
          <p:nvPr>
            <p:ph type="title"/>
          </p:nvPr>
        </p:nvSpPr>
        <p:spPr>
          <a:xfrm>
            <a:off x="472381" y="486836"/>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9E2CA-FA14-4751-95D7-595983C741FD}"/>
              </a:ext>
            </a:extLst>
          </p:cNvPr>
          <p:cNvSpPr>
            <a:spLocks noGrp="1"/>
          </p:cNvSpPr>
          <p:nvPr>
            <p:ph type="body" idx="1"/>
          </p:nvPr>
        </p:nvSpPr>
        <p:spPr>
          <a:xfrm>
            <a:off x="472382" y="2241553"/>
            <a:ext cx="2901255"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B50118B9-574F-40F2-970D-6CFDF191CADC}"/>
              </a:ext>
            </a:extLst>
          </p:cNvPr>
          <p:cNvSpPr>
            <a:spLocks noGrp="1"/>
          </p:cNvSpPr>
          <p:nvPr>
            <p:ph sz="half" idx="2"/>
          </p:nvPr>
        </p:nvSpPr>
        <p:spPr>
          <a:xfrm>
            <a:off x="472382"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2A93B8-5710-4776-AFF1-1CAACA19AA65}"/>
              </a:ext>
            </a:extLst>
          </p:cNvPr>
          <p:cNvSpPr>
            <a:spLocks noGrp="1"/>
          </p:cNvSpPr>
          <p:nvPr>
            <p:ph type="body" sz="quarter" idx="3"/>
          </p:nvPr>
        </p:nvSpPr>
        <p:spPr>
          <a:xfrm>
            <a:off x="3471864" y="2241553"/>
            <a:ext cx="2915543"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69842152-5D79-4518-A6D1-ECA0BCDCB61D}"/>
              </a:ext>
            </a:extLst>
          </p:cNvPr>
          <p:cNvSpPr>
            <a:spLocks noGrp="1"/>
          </p:cNvSpPr>
          <p:nvPr>
            <p:ph sz="quarter" idx="4"/>
          </p:nvPr>
        </p:nvSpPr>
        <p:spPr>
          <a:xfrm>
            <a:off x="3471864"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ECB98F-C3E8-4354-B585-CF4B4E2F6C3E}"/>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8" name="Footer Placeholder 7">
            <a:extLst>
              <a:ext uri="{FF2B5EF4-FFF2-40B4-BE49-F238E27FC236}">
                <a16:creationId xmlns:a16="http://schemas.microsoft.com/office/drawing/2014/main" id="{71A45223-96ED-4E89-8D9E-998BD68095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BE01C5-267A-40A7-95FB-4E15CA3AD1F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11826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F5C1-2D62-4C4E-8FFC-9D48521D6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C493C-71E4-4B03-B75A-7904D942EE77}"/>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4" name="Footer Placeholder 3">
            <a:extLst>
              <a:ext uri="{FF2B5EF4-FFF2-40B4-BE49-F238E27FC236}">
                <a16:creationId xmlns:a16="http://schemas.microsoft.com/office/drawing/2014/main" id="{003A6B53-CA36-467A-8050-4FA461CB5C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7B070D-874A-452D-9F4A-BB4598A48106}"/>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238108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2178E9-0130-4486-844A-675DEEEAF471}"/>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3" name="Footer Placeholder 2">
            <a:extLst>
              <a:ext uri="{FF2B5EF4-FFF2-40B4-BE49-F238E27FC236}">
                <a16:creationId xmlns:a16="http://schemas.microsoft.com/office/drawing/2014/main" id="{D935AC1E-24C0-4FB5-9AA2-9AB68E5BA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98081-1B92-42CB-9FDF-532AAC6DB323}"/>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28803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561A-6ED9-4998-81A5-012B9618A2AF}"/>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9599BB8E-9EFD-4570-B442-AC1FC4649EA2}"/>
              </a:ext>
            </a:extLst>
          </p:cNvPr>
          <p:cNvSpPr>
            <a:spLocks noGrp="1"/>
          </p:cNvSpPr>
          <p:nvPr>
            <p:ph idx="1"/>
          </p:nvPr>
        </p:nvSpPr>
        <p:spPr>
          <a:xfrm>
            <a:off x="2915544" y="1316569"/>
            <a:ext cx="3471863"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74811-C657-4194-945C-1F7E00BB7EBB}"/>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E343CCE7-21D2-4426-931B-52B0760CFAA7}"/>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6" name="Footer Placeholder 5">
            <a:extLst>
              <a:ext uri="{FF2B5EF4-FFF2-40B4-BE49-F238E27FC236}">
                <a16:creationId xmlns:a16="http://schemas.microsoft.com/office/drawing/2014/main" id="{1E847244-B2E3-4EC5-BA51-E5A30F484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E369-7DED-41A7-807A-EA53C5E41B65}"/>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3607417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E174-6DBA-42E5-B219-36DC07951049}"/>
              </a:ext>
            </a:extLst>
          </p:cNvPr>
          <p:cNvSpPr>
            <a:spLocks noGrp="1"/>
          </p:cNvSpPr>
          <p:nvPr>
            <p:ph type="title"/>
          </p:nvPr>
        </p:nvSpPr>
        <p:spPr>
          <a:xfrm>
            <a:off x="472382" y="609600"/>
            <a:ext cx="2211883" cy="21336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8DA6E5CC-2489-41A9-B21F-498DE4D4795A}"/>
              </a:ext>
            </a:extLst>
          </p:cNvPr>
          <p:cNvSpPr>
            <a:spLocks noGrp="1"/>
          </p:cNvSpPr>
          <p:nvPr>
            <p:ph type="pic" idx="1"/>
          </p:nvPr>
        </p:nvSpPr>
        <p:spPr>
          <a:xfrm>
            <a:off x="2915544" y="1316569"/>
            <a:ext cx="3471863" cy="649816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CE3FA810-297A-4A6F-AF12-A288DA4EDBC0}"/>
              </a:ext>
            </a:extLst>
          </p:cNvPr>
          <p:cNvSpPr>
            <a:spLocks noGrp="1"/>
          </p:cNvSpPr>
          <p:nvPr>
            <p:ph type="body" sz="half" idx="2"/>
          </p:nvPr>
        </p:nvSpPr>
        <p:spPr>
          <a:xfrm>
            <a:off x="472382" y="2743202"/>
            <a:ext cx="221188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0A4E90A5-997D-4A60-A403-E026201330BC}"/>
              </a:ext>
            </a:extLst>
          </p:cNvPr>
          <p:cNvSpPr>
            <a:spLocks noGrp="1"/>
          </p:cNvSpPr>
          <p:nvPr>
            <p:ph type="dt" sz="half" idx="10"/>
          </p:nvPr>
        </p:nvSpPr>
        <p:spPr/>
        <p:txBody>
          <a:bodyPr/>
          <a:lstStyle/>
          <a:p>
            <a:fld id="{AEF57C30-47A4-4613-8869-A062C239237D}" type="datetimeFigureOut">
              <a:rPr lang="en-US" smtClean="0"/>
              <a:t>3/9/2021</a:t>
            </a:fld>
            <a:endParaRPr lang="en-US"/>
          </a:p>
        </p:txBody>
      </p:sp>
      <p:sp>
        <p:nvSpPr>
          <p:cNvPr id="6" name="Footer Placeholder 5">
            <a:extLst>
              <a:ext uri="{FF2B5EF4-FFF2-40B4-BE49-F238E27FC236}">
                <a16:creationId xmlns:a16="http://schemas.microsoft.com/office/drawing/2014/main" id="{71E76067-D1D9-468B-80A6-9D73E18861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0A5DA-4986-4EE5-97E5-1749690F3128}"/>
              </a:ext>
            </a:extLst>
          </p:cNvPr>
          <p:cNvSpPr>
            <a:spLocks noGrp="1"/>
          </p:cNvSpPr>
          <p:nvPr>
            <p:ph type="sldNum" sz="quarter" idx="12"/>
          </p:nvPr>
        </p:nvSpPr>
        <p:spPr/>
        <p:txBody>
          <a:bodyPr/>
          <a:lstStyle/>
          <a:p>
            <a:fld id="{9B4869F8-44DC-46F8-BB31-7FFFE223292D}" type="slidenum">
              <a:rPr lang="en-US" smtClean="0"/>
              <a:t>‹#›</a:t>
            </a:fld>
            <a:endParaRPr lang="en-US"/>
          </a:p>
        </p:txBody>
      </p:sp>
    </p:spTree>
    <p:extLst>
      <p:ext uri="{BB962C8B-B14F-4D97-AF65-F5344CB8AC3E}">
        <p14:creationId xmlns:p14="http://schemas.microsoft.com/office/powerpoint/2010/main" val="131490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93FEC5-0AF6-48EB-8475-EBA8EC715D95}"/>
              </a:ext>
            </a:extLst>
          </p:cNvPr>
          <p:cNvSpPr>
            <a:spLocks noGrp="1"/>
          </p:cNvSpPr>
          <p:nvPr>
            <p:ph type="title"/>
          </p:nvPr>
        </p:nvSpPr>
        <p:spPr>
          <a:xfrm>
            <a:off x="471489" y="486836"/>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71DAAF-5DBA-4595-947D-4FEC3B6A1419}"/>
              </a:ext>
            </a:extLst>
          </p:cNvPr>
          <p:cNvSpPr>
            <a:spLocks noGrp="1"/>
          </p:cNvSpPr>
          <p:nvPr>
            <p:ph type="body" idx="1"/>
          </p:nvPr>
        </p:nvSpPr>
        <p:spPr>
          <a:xfrm>
            <a:off x="471489"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F214C-A2BA-4170-A327-4A9D8279BDA5}"/>
              </a:ext>
            </a:extLst>
          </p:cNvPr>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AEF57C30-47A4-4613-8869-A062C239237D}" type="datetimeFigureOut">
              <a:rPr lang="en-US" smtClean="0"/>
              <a:t>3/9/2021</a:t>
            </a:fld>
            <a:endParaRPr lang="en-US"/>
          </a:p>
        </p:txBody>
      </p:sp>
      <p:sp>
        <p:nvSpPr>
          <p:cNvPr id="5" name="Footer Placeholder 4">
            <a:extLst>
              <a:ext uri="{FF2B5EF4-FFF2-40B4-BE49-F238E27FC236}">
                <a16:creationId xmlns:a16="http://schemas.microsoft.com/office/drawing/2014/main" id="{F8428445-6E1E-4D8E-8A96-F32C95610639}"/>
              </a:ext>
            </a:extLst>
          </p:cNvPr>
          <p:cNvSpPr>
            <a:spLocks noGrp="1"/>
          </p:cNvSpPr>
          <p:nvPr>
            <p:ph type="ftr" sz="quarter" idx="3"/>
          </p:nvPr>
        </p:nvSpPr>
        <p:spPr>
          <a:xfrm>
            <a:off x="2271714" y="8475136"/>
            <a:ext cx="2314575" cy="48683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68D9D-0D0D-43EF-AEB3-147E7AB1B3C2}"/>
              </a:ext>
            </a:extLst>
          </p:cNvPr>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9B4869F8-44DC-46F8-BB31-7FFFE223292D}" type="slidenum">
              <a:rPr lang="en-US" smtClean="0"/>
              <a:t>‹#›</a:t>
            </a:fld>
            <a:endParaRPr lang="en-US"/>
          </a:p>
        </p:txBody>
      </p:sp>
    </p:spTree>
    <p:extLst>
      <p:ext uri="{BB962C8B-B14F-4D97-AF65-F5344CB8AC3E}">
        <p14:creationId xmlns:p14="http://schemas.microsoft.com/office/powerpoint/2010/main" val="420112792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916633"/>
            <a:ext cx="5992314" cy="144443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970671"/>
            <a:ext cx="5992314" cy="484105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169495" y="7941516"/>
            <a:ext cx="1600200" cy="486833"/>
          </a:xfrm>
          <a:prstGeom prst="rect">
            <a:avLst/>
          </a:prstGeom>
        </p:spPr>
        <p:txBody>
          <a:bodyPr vert="horz" lIns="91440" tIns="45720" rIns="91440" bIns="45720" rtlCol="0" anchor="ctr"/>
          <a:lstStyle>
            <a:lvl1pPr algn="r">
              <a:defRPr sz="675">
                <a:solidFill>
                  <a:schemeClr val="accent2"/>
                </a:solidFill>
              </a:defRPr>
            </a:lvl1pPr>
          </a:lstStyle>
          <a:p>
            <a:fld id="{AEF57C30-47A4-4613-8869-A062C239237D}" type="datetimeFigureOut">
              <a:rPr lang="en-US" smtClean="0"/>
              <a:t>3/9/2021</a:t>
            </a:fld>
            <a:endParaRPr lang="en-US"/>
          </a:p>
        </p:txBody>
      </p:sp>
      <p:sp>
        <p:nvSpPr>
          <p:cNvPr id="5" name="Footer Placeholder 4"/>
          <p:cNvSpPr>
            <a:spLocks noGrp="1"/>
          </p:cNvSpPr>
          <p:nvPr>
            <p:ph type="ftr" sz="quarter" idx="3"/>
          </p:nvPr>
        </p:nvSpPr>
        <p:spPr>
          <a:xfrm>
            <a:off x="435894" y="7935748"/>
            <a:ext cx="3652939" cy="486833"/>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5850357" y="7941516"/>
            <a:ext cx="577851" cy="486833"/>
          </a:xfrm>
          <a:prstGeom prst="rect">
            <a:avLst/>
          </a:prstGeom>
        </p:spPr>
        <p:txBody>
          <a:bodyPr vert="horz" lIns="91440" tIns="45720" rIns="91440" bIns="45720" rtlCol="0" anchor="ctr"/>
          <a:lstStyle>
            <a:lvl1pPr algn="r">
              <a:defRPr sz="675">
                <a:solidFill>
                  <a:schemeClr val="accent2"/>
                </a:solidFill>
              </a:defRPr>
            </a:lvl1pPr>
          </a:lstStyle>
          <a:p>
            <a:fld id="{9B4869F8-44DC-46F8-BB31-7FFFE223292D}" type="slidenum">
              <a:rPr lang="en-US" smtClean="0"/>
              <a:t>‹#›</a:t>
            </a:fld>
            <a:endParaRPr lang="en-US"/>
          </a:p>
        </p:txBody>
      </p:sp>
      <p:sp>
        <p:nvSpPr>
          <p:cNvPr id="9" name="Rectangle 8"/>
          <p:cNvSpPr/>
          <p:nvPr/>
        </p:nvSpPr>
        <p:spPr>
          <a:xfrm>
            <a:off x="336069" y="588433"/>
            <a:ext cx="2039932" cy="14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482001" y="588433"/>
            <a:ext cx="2033100" cy="144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2412451" y="588433"/>
            <a:ext cx="2033100" cy="14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1014473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www.wpi.edu/offices/controller"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E96015-3124-4BDF-AC9D-5973420B71B5}"/>
              </a:ext>
            </a:extLst>
          </p:cNvPr>
          <p:cNvSpPr>
            <a:spLocks noGrp="1"/>
          </p:cNvSpPr>
          <p:nvPr>
            <p:ph type="title"/>
          </p:nvPr>
        </p:nvSpPr>
        <p:spPr/>
        <p:txBody>
          <a:bodyPr/>
          <a:lstStyle/>
          <a:p>
            <a:r>
              <a:rPr lang="en-US" dirty="0"/>
              <a:t>CS480x: Final Project Process Book</a:t>
            </a:r>
          </a:p>
        </p:txBody>
      </p:sp>
      <p:sp>
        <p:nvSpPr>
          <p:cNvPr id="9" name="Text Placeholder 8">
            <a:extLst>
              <a:ext uri="{FF2B5EF4-FFF2-40B4-BE49-F238E27FC236}">
                <a16:creationId xmlns:a16="http://schemas.microsoft.com/office/drawing/2014/main" id="{D0AF0FB6-7540-467F-8C04-BAA53AC3F453}"/>
              </a:ext>
            </a:extLst>
          </p:cNvPr>
          <p:cNvSpPr>
            <a:spLocks noGrp="1"/>
          </p:cNvSpPr>
          <p:nvPr>
            <p:ph type="body" idx="1"/>
          </p:nvPr>
        </p:nvSpPr>
        <p:spPr/>
        <p:txBody>
          <a:bodyPr/>
          <a:lstStyle/>
          <a:p>
            <a:r>
              <a:rPr lang="en-US" dirty="0"/>
              <a:t>Jason Dykstra,  Colby Frechette, Shannon Truong</a:t>
            </a:r>
          </a:p>
          <a:p>
            <a:r>
              <a:rPr lang="en-US" dirty="0"/>
              <a:t>March 2021</a:t>
            </a:r>
          </a:p>
        </p:txBody>
      </p:sp>
    </p:spTree>
    <p:extLst>
      <p:ext uri="{BB962C8B-B14F-4D97-AF65-F5344CB8AC3E}">
        <p14:creationId xmlns:p14="http://schemas.microsoft.com/office/powerpoint/2010/main" val="71799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FEE5C7-06BD-41DB-BB94-35DE6BF38367}"/>
              </a:ext>
            </a:extLst>
          </p:cNvPr>
          <p:cNvSpPr>
            <a:spLocks noGrp="1"/>
          </p:cNvSpPr>
          <p:nvPr>
            <p:ph type="title"/>
          </p:nvPr>
        </p:nvSpPr>
        <p:spPr/>
        <p:txBody>
          <a:bodyPr/>
          <a:lstStyle/>
          <a:p>
            <a:r>
              <a:rPr lang="en-US" dirty="0"/>
              <a:t>Project Proposal – WPI Financial Reports</a:t>
            </a:r>
          </a:p>
        </p:txBody>
      </p:sp>
      <p:sp>
        <p:nvSpPr>
          <p:cNvPr id="5" name="Content Placeholder 4">
            <a:extLst>
              <a:ext uri="{FF2B5EF4-FFF2-40B4-BE49-F238E27FC236}">
                <a16:creationId xmlns:a16="http://schemas.microsoft.com/office/drawing/2014/main" id="{9220D654-5090-48E7-945C-507BAFF24D81}"/>
              </a:ext>
            </a:extLst>
          </p:cNvPr>
          <p:cNvSpPr>
            <a:spLocks noGrp="1"/>
          </p:cNvSpPr>
          <p:nvPr>
            <p:ph idx="1"/>
          </p:nvPr>
        </p:nvSpPr>
        <p:spPr/>
        <p:txBody>
          <a:bodyPr>
            <a:normAutofit fontScale="92500" lnSpcReduction="20000"/>
          </a:bodyPr>
          <a:lstStyle/>
          <a:p>
            <a:pPr algn="l"/>
            <a:r>
              <a:rPr lang="en-US" b="1" i="0" dirty="0">
                <a:solidFill>
                  <a:srgbClr val="24292E"/>
                </a:solidFill>
                <a:effectLst/>
                <a:latin typeface="-apple-system"/>
              </a:rPr>
              <a:t>Motivation and Objectives</a:t>
            </a:r>
          </a:p>
          <a:p>
            <a:pPr algn="l"/>
            <a:r>
              <a:rPr lang="en-US" b="0" i="0" dirty="0">
                <a:solidFill>
                  <a:srgbClr val="24292E"/>
                </a:solidFill>
                <a:effectLst/>
                <a:latin typeface="-apple-system"/>
              </a:rPr>
              <a:t>We wanted to be able to visualize the WPI financial reports and how they change year to year. We thought it would be a funny, interesting, and relatable data set to work with that everyone could think about. We want to know how the financials change year to year, what WPI is spending money on, and where WPI's assets actually are.</a:t>
            </a:r>
          </a:p>
          <a:p>
            <a:pPr algn="l"/>
            <a:r>
              <a:rPr lang="en-US" b="1" i="0" dirty="0">
                <a:solidFill>
                  <a:srgbClr val="24292E"/>
                </a:solidFill>
                <a:effectLst/>
                <a:latin typeface="-apple-system"/>
              </a:rPr>
              <a:t>Data / Data Processing</a:t>
            </a:r>
          </a:p>
          <a:p>
            <a:pPr algn="l"/>
            <a:r>
              <a:rPr lang="en-US" b="0" i="0" u="none" strike="noStrike" dirty="0">
                <a:solidFill>
                  <a:srgbClr val="24292E"/>
                </a:solidFill>
                <a:effectLst/>
                <a:latin typeface="-apple-system"/>
                <a:hlinkClick r:id="rId2"/>
              </a:rPr>
              <a:t>https://www.wpi.edu/offices/controller</a:t>
            </a:r>
            <a:r>
              <a:rPr lang="en-US" b="0" i="0" dirty="0">
                <a:solidFill>
                  <a:srgbClr val="24292E"/>
                </a:solidFill>
                <a:effectLst/>
                <a:latin typeface="-apple-system"/>
              </a:rPr>
              <a:t> We gathered data from WPI financial reports for every fiscal year beginning in 2009-2020.</a:t>
            </a:r>
          </a:p>
          <a:p>
            <a:pPr algn="l"/>
            <a:r>
              <a:rPr lang="en-US" b="0" i="0" dirty="0">
                <a:solidFill>
                  <a:srgbClr val="24292E"/>
                </a:solidFill>
                <a:effectLst/>
                <a:latin typeface="-apple-system"/>
              </a:rPr>
              <a:t>From where and how are you collecting your data? If appropriate, provide a link to your data sources. Do you expect to do substantial data cleanup and transformation? WPI releases financial statements for every fiscal year here: </a:t>
            </a:r>
            <a:r>
              <a:rPr lang="en-US" b="0" i="0" u="none" strike="noStrike" dirty="0">
                <a:solidFill>
                  <a:srgbClr val="24292E"/>
                </a:solidFill>
                <a:effectLst/>
                <a:latin typeface="-apple-system"/>
                <a:hlinkClick r:id="rId2"/>
              </a:rPr>
              <a:t>https://www.wpi.edu/offices/controller</a:t>
            </a:r>
            <a:r>
              <a:rPr lang="en-US" b="0" i="0" dirty="0">
                <a:solidFill>
                  <a:srgbClr val="24292E"/>
                </a:solidFill>
                <a:effectLst/>
                <a:latin typeface="-apple-system"/>
              </a:rPr>
              <a:t> We will have to do some data scraping but it </a:t>
            </a:r>
            <a:r>
              <a:rPr lang="en-US" b="0" i="0" dirty="0" err="1">
                <a:solidFill>
                  <a:srgbClr val="24292E"/>
                </a:solidFill>
                <a:effectLst/>
                <a:latin typeface="-apple-system"/>
              </a:rPr>
              <a:t>shouldnt</a:t>
            </a:r>
            <a:r>
              <a:rPr lang="en-US" b="0" i="0" dirty="0">
                <a:solidFill>
                  <a:srgbClr val="24292E"/>
                </a:solidFill>
                <a:effectLst/>
                <a:latin typeface="-apple-system"/>
              </a:rPr>
              <a:t> be too bad as they are pretty uniform.</a:t>
            </a:r>
          </a:p>
          <a:p>
            <a:pPr algn="l"/>
            <a:r>
              <a:rPr lang="en-US" b="1" i="0" dirty="0">
                <a:solidFill>
                  <a:srgbClr val="24292E"/>
                </a:solidFill>
                <a:effectLst/>
                <a:latin typeface="-apple-system"/>
              </a:rPr>
              <a:t>Visualization Design</a:t>
            </a:r>
          </a:p>
          <a:p>
            <a:pPr algn="l"/>
            <a:r>
              <a:rPr lang="en-US" b="0" i="0" dirty="0">
                <a:solidFill>
                  <a:srgbClr val="24292E"/>
                </a:solidFill>
                <a:effectLst/>
                <a:latin typeface="-apple-system"/>
              </a:rPr>
              <a:t>How will you display your data? Provide some general ideas that you have for the visualization design. This we </a:t>
            </a:r>
            <a:r>
              <a:rPr lang="en-US" b="0" i="0" dirty="0" err="1">
                <a:solidFill>
                  <a:srgbClr val="24292E"/>
                </a:solidFill>
                <a:effectLst/>
                <a:latin typeface="-apple-system"/>
              </a:rPr>
              <a:t>dont</a:t>
            </a:r>
            <a:r>
              <a:rPr lang="en-US" b="0" i="0" dirty="0">
                <a:solidFill>
                  <a:srgbClr val="24292E"/>
                </a:solidFill>
                <a:effectLst/>
                <a:latin typeface="-apple-system"/>
              </a:rPr>
              <a:t> know yet, but probably some comparison charts to show year to year changes, as well as some tree maps to show what percent of the budget goes where.</a:t>
            </a:r>
          </a:p>
          <a:p>
            <a:pPr algn="l"/>
            <a:r>
              <a:rPr lang="en-US" b="1" i="0" dirty="0">
                <a:solidFill>
                  <a:srgbClr val="24292E"/>
                </a:solidFill>
                <a:effectLst/>
                <a:latin typeface="-apple-system"/>
              </a:rPr>
              <a:t>Anticipated Challenges and Additional Notes</a:t>
            </a:r>
          </a:p>
          <a:p>
            <a:pPr algn="l"/>
            <a:r>
              <a:rPr lang="en-US" b="0" i="0" dirty="0">
                <a:solidFill>
                  <a:srgbClr val="24292E"/>
                </a:solidFill>
                <a:effectLst/>
                <a:latin typeface="-apple-system"/>
              </a:rPr>
              <a:t>Give us some idea of the challenges you're anticipating with this project. Feel free to describe how you plan to mitigate risk if you have ideas. Also, use this section to communicate anything else you think we might need. Our challenges will mostly be finding the right graphs and charts top use to display our data. We will also have to do quite a bit of data scraping. </a:t>
            </a:r>
            <a:r>
              <a:rPr lang="en-US" b="0" i="0">
                <a:solidFill>
                  <a:srgbClr val="24292E"/>
                </a:solidFill>
                <a:effectLst/>
                <a:latin typeface="-apple-system"/>
              </a:rPr>
              <a:t>(edited)</a:t>
            </a:r>
          </a:p>
          <a:p>
            <a:pPr marL="0" indent="0">
              <a:buNone/>
            </a:pPr>
            <a:endParaRPr lang="en-US" dirty="0"/>
          </a:p>
        </p:txBody>
      </p:sp>
    </p:spTree>
    <p:extLst>
      <p:ext uri="{BB962C8B-B14F-4D97-AF65-F5344CB8AC3E}">
        <p14:creationId xmlns:p14="http://schemas.microsoft.com/office/powerpoint/2010/main" val="207938713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15</TotalTime>
  <Words>333</Words>
  <Application>Microsoft Office PowerPoint</Application>
  <PresentationFormat>Letter Paper (8.5x11 in)</PresentationFormat>
  <Paragraphs>13</Paragraphs>
  <Slides>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vt:i4>
      </vt:variant>
    </vt:vector>
  </HeadingPairs>
  <TitlesOfParts>
    <vt:vector size="10" baseType="lpstr">
      <vt:lpstr>-apple-system</vt:lpstr>
      <vt:lpstr>Arial</vt:lpstr>
      <vt:lpstr>Calibri</vt:lpstr>
      <vt:lpstr>Calibri Light</vt:lpstr>
      <vt:lpstr>Gill Sans MT</vt:lpstr>
      <vt:lpstr>Wingdings 2</vt:lpstr>
      <vt:lpstr>Custom Design</vt:lpstr>
      <vt:lpstr>Dividend</vt:lpstr>
      <vt:lpstr>CS480x: Final Project Process Book</vt:lpstr>
      <vt:lpstr>Project Proposal – WPI Financial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CS480x: Final Project Process Book</dc:title>
  <dc:creator>Truong, Shannon</dc:creator>
  <cp:lastModifiedBy>Truong, Shannon</cp:lastModifiedBy>
  <cp:revision>1</cp:revision>
  <dcterms:created xsi:type="dcterms:W3CDTF">2021-03-10T04:01:09Z</dcterms:created>
  <dcterms:modified xsi:type="dcterms:W3CDTF">2021-03-10T04:16:22Z</dcterms:modified>
</cp:coreProperties>
</file>