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2" r:id="rId2"/>
  </p:sldMasterIdLst>
  <p:notesMasterIdLst>
    <p:notesMasterId r:id="rId21"/>
  </p:notesMasterIdLst>
  <p:sldIdLst>
    <p:sldId id="256" r:id="rId3"/>
    <p:sldId id="258" r:id="rId4"/>
    <p:sldId id="259" r:id="rId5"/>
    <p:sldId id="260" r:id="rId6"/>
    <p:sldId id="267" r:id="rId7"/>
    <p:sldId id="261" r:id="rId8"/>
    <p:sldId id="262" r:id="rId9"/>
    <p:sldId id="265" r:id="rId10"/>
    <p:sldId id="266" r:id="rId11"/>
    <p:sldId id="268" r:id="rId12"/>
    <p:sldId id="269" r:id="rId13"/>
    <p:sldId id="270" r:id="rId14"/>
    <p:sldId id="271" r:id="rId15"/>
    <p:sldId id="272" r:id="rId16"/>
    <p:sldId id="273" r:id="rId17"/>
    <p:sldId id="274" r:id="rId18"/>
    <p:sldId id="275" r:id="rId19"/>
    <p:sldId id="276" r:id="rId20"/>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E3700-EA1F-4F12-BCBE-C96324EC2B40}" v="75" dt="2021-03-17T00:00:58.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598" autoAdjust="0"/>
  </p:normalViewPr>
  <p:slideViewPr>
    <p:cSldViewPr snapToGrid="0">
      <p:cViewPr varScale="1">
        <p:scale>
          <a:sx n="61" d="100"/>
          <a:sy n="61" d="100"/>
        </p:scale>
        <p:origin x="562"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_truong@outlook.com" userId="e664a37e67708cfa" providerId="LiveId" clId="{F21E3700-EA1F-4F12-BCBE-C96324EC2B40}"/>
    <pc:docChg chg="undo redo custSel addSld delSld modSld addMainMaster delMainMaster modMainMaster addSection delSection modSection modNotesMaster">
      <pc:chgData name="shannon_truong@outlook.com" userId="e664a37e67708cfa" providerId="LiveId" clId="{F21E3700-EA1F-4F12-BCBE-C96324EC2B40}" dt="2021-03-17T00:27:45.464" v="20606" actId="20577"/>
      <pc:docMkLst>
        <pc:docMk/>
      </pc:docMkLst>
      <pc:sldChg chg="addSp delSp modSp new mod modClrScheme chgLayout">
        <pc:chgData name="shannon_truong@outlook.com" userId="e664a37e67708cfa" providerId="LiveId" clId="{F21E3700-EA1F-4F12-BCBE-C96324EC2B40}" dt="2021-03-16T22:13:25.640" v="11080" actId="21"/>
        <pc:sldMkLst>
          <pc:docMk/>
          <pc:sldMk cId="717997896" sldId="256"/>
        </pc:sldMkLst>
        <pc:spChg chg="del mod ord">
          <ac:chgData name="shannon_truong@outlook.com" userId="e664a37e67708cfa" providerId="LiveId" clId="{F21E3700-EA1F-4F12-BCBE-C96324EC2B40}" dt="2021-03-10T04:08:43.283" v="90" actId="700"/>
          <ac:spMkLst>
            <pc:docMk/>
            <pc:sldMk cId="717997896" sldId="256"/>
            <ac:spMk id="2" creationId="{2CF815E2-FECC-4213-A7BF-09AB4B8300BC}"/>
          </ac:spMkLst>
        </pc:spChg>
        <pc:spChg chg="del mod ord">
          <ac:chgData name="shannon_truong@outlook.com" userId="e664a37e67708cfa" providerId="LiveId" clId="{F21E3700-EA1F-4F12-BCBE-C96324EC2B40}" dt="2021-03-10T04:08:43.283" v="90" actId="700"/>
          <ac:spMkLst>
            <pc:docMk/>
            <pc:sldMk cId="717997896" sldId="256"/>
            <ac:spMk id="3" creationId="{C2261751-A5DB-4A84-AB70-71FC8D1B34A8}"/>
          </ac:spMkLst>
        </pc:spChg>
        <pc:spChg chg="add del mod ord">
          <ac:chgData name="shannon_truong@outlook.com" userId="e664a37e67708cfa" providerId="LiveId" clId="{F21E3700-EA1F-4F12-BCBE-C96324EC2B40}" dt="2021-03-10T04:09:10.045" v="91" actId="700"/>
          <ac:spMkLst>
            <pc:docMk/>
            <pc:sldMk cId="717997896" sldId="256"/>
            <ac:spMk id="4" creationId="{28D0008B-C56C-42BC-973F-E39A97DFEE87}"/>
          </ac:spMkLst>
        </pc:spChg>
        <pc:spChg chg="add del mod ord">
          <ac:chgData name="shannon_truong@outlook.com" userId="e664a37e67708cfa" providerId="LiveId" clId="{F21E3700-EA1F-4F12-BCBE-C96324EC2B40}" dt="2021-03-10T04:09:10.045" v="91" actId="700"/>
          <ac:spMkLst>
            <pc:docMk/>
            <pc:sldMk cId="717997896" sldId="256"/>
            <ac:spMk id="5" creationId="{1FCD732C-C969-4F25-B011-D0F7BAA94C51}"/>
          </ac:spMkLst>
        </pc:spChg>
        <pc:spChg chg="add del mod ord">
          <ac:chgData name="shannon_truong@outlook.com" userId="e664a37e67708cfa" providerId="LiveId" clId="{F21E3700-EA1F-4F12-BCBE-C96324EC2B40}" dt="2021-03-10T04:09:42.086" v="93" actId="700"/>
          <ac:spMkLst>
            <pc:docMk/>
            <pc:sldMk cId="717997896" sldId="256"/>
            <ac:spMk id="6" creationId="{F804C29E-D6BC-4759-A4CB-A49102869488}"/>
          </ac:spMkLst>
        </pc:spChg>
        <pc:spChg chg="add mod ord">
          <ac:chgData name="shannon_truong@outlook.com" userId="e664a37e67708cfa" providerId="LiveId" clId="{F21E3700-EA1F-4F12-BCBE-C96324EC2B40}" dt="2021-03-10T04:27:58.328" v="583" actId="700"/>
          <ac:spMkLst>
            <pc:docMk/>
            <pc:sldMk cId="717997896" sldId="256"/>
            <ac:spMk id="7" creationId="{73E96015-3124-4BDF-AC9D-5973420B71B5}"/>
          </ac:spMkLst>
        </pc:spChg>
        <pc:spChg chg="add del mod ord">
          <ac:chgData name="shannon_truong@outlook.com" userId="e664a37e67708cfa" providerId="LiveId" clId="{F21E3700-EA1F-4F12-BCBE-C96324EC2B40}" dt="2021-03-10T04:10:11.889" v="131" actId="700"/>
          <ac:spMkLst>
            <pc:docMk/>
            <pc:sldMk cId="717997896" sldId="256"/>
            <ac:spMk id="8" creationId="{348AFA1E-4772-4FBA-94BA-58D42AC87D25}"/>
          </ac:spMkLst>
        </pc:spChg>
        <pc:spChg chg="add mod ord">
          <ac:chgData name="shannon_truong@outlook.com" userId="e664a37e67708cfa" providerId="LiveId" clId="{F21E3700-EA1F-4F12-BCBE-C96324EC2B40}" dt="2021-03-10T04:27:58.328" v="583" actId="700"/>
          <ac:spMkLst>
            <pc:docMk/>
            <pc:sldMk cId="717997896" sldId="256"/>
            <ac:spMk id="9" creationId="{D0AF0FB6-7540-467F-8C04-BAA53AC3F453}"/>
          </ac:spMkLst>
        </pc:spChg>
        <pc:picChg chg="add del mod">
          <ac:chgData name="shannon_truong@outlook.com" userId="e664a37e67708cfa" providerId="LiveId" clId="{F21E3700-EA1F-4F12-BCBE-C96324EC2B40}" dt="2021-03-16T22:13:25.640" v="11080" actId="21"/>
          <ac:picMkLst>
            <pc:docMk/>
            <pc:sldMk cId="717997896" sldId="256"/>
            <ac:picMk id="4" creationId="{C8F7C7CE-6C5B-42B5-9534-3B5EC0169DA8}"/>
          </ac:picMkLst>
        </pc:picChg>
      </pc:sldChg>
      <pc:sldChg chg="modSp new del mod modNotes">
        <pc:chgData name="shannon_truong@outlook.com" userId="e664a37e67708cfa" providerId="LiveId" clId="{F21E3700-EA1F-4F12-BCBE-C96324EC2B40}" dt="2021-03-10T04:06:31.757" v="84" actId="47"/>
        <pc:sldMkLst>
          <pc:docMk/>
          <pc:sldMk cId="1325248871" sldId="256"/>
        </pc:sldMkLst>
        <pc:spChg chg="mod">
          <ac:chgData name="shannon_truong@outlook.com" userId="e664a37e67708cfa" providerId="LiveId" clId="{F21E3700-EA1F-4F12-BCBE-C96324EC2B40}" dt="2021-03-10T04:05:35.374" v="24"/>
          <ac:spMkLst>
            <pc:docMk/>
            <pc:sldMk cId="1325248871" sldId="256"/>
            <ac:spMk id="2" creationId="{187C53CA-46F6-4083-87BD-78EA37AF55BA}"/>
          </ac:spMkLst>
        </pc:spChg>
        <pc:spChg chg="mod">
          <ac:chgData name="shannon_truong@outlook.com" userId="e664a37e67708cfa" providerId="LiveId" clId="{F21E3700-EA1F-4F12-BCBE-C96324EC2B40}" dt="2021-03-10T04:06:21.869" v="82" actId="20577"/>
          <ac:spMkLst>
            <pc:docMk/>
            <pc:sldMk cId="1325248871" sldId="256"/>
            <ac:spMk id="3" creationId="{272E7342-E877-49E2-8315-1E15F5A5E9FF}"/>
          </ac:spMkLst>
        </pc:spChg>
      </pc:sldChg>
      <pc:sldChg chg="new del">
        <pc:chgData name="shannon_truong@outlook.com" userId="e664a37e67708cfa" providerId="LiveId" clId="{F21E3700-EA1F-4F12-BCBE-C96324EC2B40}" dt="2021-03-10T04:09:16.432" v="92" actId="47"/>
        <pc:sldMkLst>
          <pc:docMk/>
          <pc:sldMk cId="1113467105" sldId="257"/>
        </pc:sldMkLst>
      </pc:sldChg>
      <pc:sldChg chg="new del">
        <pc:chgData name="shannon_truong@outlook.com" userId="e664a37e67708cfa" providerId="LiveId" clId="{F21E3700-EA1F-4F12-BCBE-C96324EC2B40}" dt="2021-03-10T04:06:30.578" v="83" actId="47"/>
        <pc:sldMkLst>
          <pc:docMk/>
          <pc:sldMk cId="1622798790" sldId="257"/>
        </pc:sldMkLst>
      </pc:sldChg>
      <pc:sldChg chg="addSp delSp modSp new del mod modClrScheme chgLayout">
        <pc:chgData name="shannon_truong@outlook.com" userId="e664a37e67708cfa" providerId="LiveId" clId="{F21E3700-EA1F-4F12-BCBE-C96324EC2B40}" dt="2021-03-10T07:12:25.528" v="9664" actId="2696"/>
        <pc:sldMkLst>
          <pc:docMk/>
          <pc:sldMk cId="2079387130" sldId="257"/>
        </pc:sldMkLst>
        <pc:spChg chg="del mod ord">
          <ac:chgData name="shannon_truong@outlook.com" userId="e664a37e67708cfa" providerId="LiveId" clId="{F21E3700-EA1F-4F12-BCBE-C96324EC2B40}" dt="2021-03-10T04:14:32.065" v="218" actId="700"/>
          <ac:spMkLst>
            <pc:docMk/>
            <pc:sldMk cId="2079387130" sldId="257"/>
            <ac:spMk id="2" creationId="{FC6EF3AC-C9E5-4078-AB4A-EC849A3A14FE}"/>
          </ac:spMkLst>
        </pc:spChg>
        <pc:spChg chg="del mod ord">
          <ac:chgData name="shannon_truong@outlook.com" userId="e664a37e67708cfa" providerId="LiveId" clId="{F21E3700-EA1F-4F12-BCBE-C96324EC2B40}" dt="2021-03-10T04:14:32.065" v="218" actId="700"/>
          <ac:spMkLst>
            <pc:docMk/>
            <pc:sldMk cId="2079387130" sldId="257"/>
            <ac:spMk id="3" creationId="{823285D4-CCBF-46B1-B9CF-D47F5879C2D4}"/>
          </ac:spMkLst>
        </pc:spChg>
        <pc:spChg chg="add mod ord">
          <ac:chgData name="shannon_truong@outlook.com" userId="e664a37e67708cfa" providerId="LiveId" clId="{F21E3700-EA1F-4F12-BCBE-C96324EC2B40}" dt="2021-03-10T04:39:03.340" v="936" actId="20577"/>
          <ac:spMkLst>
            <pc:docMk/>
            <pc:sldMk cId="2079387130" sldId="257"/>
            <ac:spMk id="4" creationId="{B9FEE5C7-06BD-41DB-BB94-35DE6BF38367}"/>
          </ac:spMkLst>
        </pc:spChg>
        <pc:spChg chg="add mod ord">
          <ac:chgData name="shannon_truong@outlook.com" userId="e664a37e67708cfa" providerId="LiveId" clId="{F21E3700-EA1F-4F12-BCBE-C96324EC2B40}" dt="2021-03-10T06:06:51.020" v="5382" actId="20577"/>
          <ac:spMkLst>
            <pc:docMk/>
            <pc:sldMk cId="2079387130" sldId="257"/>
            <ac:spMk id="5" creationId="{9220D654-5090-48E7-945C-507BAFF24D81}"/>
          </ac:spMkLst>
        </pc:spChg>
      </pc:sldChg>
      <pc:sldChg chg="modSp new del">
        <pc:chgData name="shannon_truong@outlook.com" userId="e664a37e67708cfa" providerId="LiveId" clId="{F21E3700-EA1F-4F12-BCBE-C96324EC2B40}" dt="2021-03-10T04:04:43.521" v="21" actId="47"/>
        <pc:sldMkLst>
          <pc:docMk/>
          <pc:sldMk cId="2725652302" sldId="257"/>
        </pc:sldMkLst>
        <pc:spChg chg="mod">
          <ac:chgData name="shannon_truong@outlook.com" userId="e664a37e67708cfa" providerId="LiveId" clId="{F21E3700-EA1F-4F12-BCBE-C96324EC2B40}" dt="2021-03-10T04:04:16.732" v="20"/>
          <ac:spMkLst>
            <pc:docMk/>
            <pc:sldMk cId="2725652302" sldId="257"/>
            <ac:spMk id="2" creationId="{C9E4731E-1059-4708-AA28-CBB030F6294E}"/>
          </ac:spMkLst>
        </pc:spChg>
        <pc:spChg chg="mod">
          <ac:chgData name="shannon_truong@outlook.com" userId="e664a37e67708cfa" providerId="LiveId" clId="{F21E3700-EA1F-4F12-BCBE-C96324EC2B40}" dt="2021-03-10T04:04:16.732" v="20"/>
          <ac:spMkLst>
            <pc:docMk/>
            <pc:sldMk cId="2725652302" sldId="257"/>
            <ac:spMk id="3" creationId="{F4949B1C-EB5A-4200-8165-DEA386DA90AC}"/>
          </ac:spMkLst>
        </pc:spChg>
      </pc:sldChg>
      <pc:sldChg chg="addSp delSp modSp new mod modClrScheme modShow chgLayout">
        <pc:chgData name="shannon_truong@outlook.com" userId="e664a37e67708cfa" providerId="LiveId" clId="{F21E3700-EA1F-4F12-BCBE-C96324EC2B40}" dt="2021-03-16T22:23:34.599" v="11659" actId="20577"/>
        <pc:sldMkLst>
          <pc:docMk/>
          <pc:sldMk cId="2400890220" sldId="258"/>
        </pc:sldMkLst>
        <pc:spChg chg="del mod ord">
          <ac:chgData name="shannon_truong@outlook.com" userId="e664a37e67708cfa" providerId="LiveId" clId="{F21E3700-EA1F-4F12-BCBE-C96324EC2B40}" dt="2021-03-10T04:21:11.102" v="277" actId="700"/>
          <ac:spMkLst>
            <pc:docMk/>
            <pc:sldMk cId="2400890220" sldId="258"/>
            <ac:spMk id="2" creationId="{2A0683D2-B239-466F-83FD-7938F3541699}"/>
          </ac:spMkLst>
        </pc:spChg>
        <pc:spChg chg="del mod ord">
          <ac:chgData name="shannon_truong@outlook.com" userId="e664a37e67708cfa" providerId="LiveId" clId="{F21E3700-EA1F-4F12-BCBE-C96324EC2B40}" dt="2021-03-10T04:21:11.102" v="277" actId="700"/>
          <ac:spMkLst>
            <pc:docMk/>
            <pc:sldMk cId="2400890220" sldId="258"/>
            <ac:spMk id="3" creationId="{F4A3751F-5D6C-4E19-ABF3-FF7674A4BD56}"/>
          </ac:spMkLst>
        </pc:spChg>
        <pc:spChg chg="add del mod ord">
          <ac:chgData name="shannon_truong@outlook.com" userId="e664a37e67708cfa" providerId="LiveId" clId="{F21E3700-EA1F-4F12-BCBE-C96324EC2B40}" dt="2021-03-10T04:24:36.055" v="486" actId="700"/>
          <ac:spMkLst>
            <pc:docMk/>
            <pc:sldMk cId="2400890220" sldId="258"/>
            <ac:spMk id="4" creationId="{F1334FB9-EF39-4561-B509-7C0EC067F44E}"/>
          </ac:spMkLst>
        </pc:spChg>
        <pc:spChg chg="add del mod ord">
          <ac:chgData name="shannon_truong@outlook.com" userId="e664a37e67708cfa" providerId="LiveId" clId="{F21E3700-EA1F-4F12-BCBE-C96324EC2B40}" dt="2021-03-16T22:21:13.205" v="11641" actId="21"/>
          <ac:spMkLst>
            <pc:docMk/>
            <pc:sldMk cId="2400890220" sldId="258"/>
            <ac:spMk id="5" creationId="{86A57C6F-7C9D-4DFA-93C0-0C2AFF95E59B}"/>
          </ac:spMkLst>
        </pc:spChg>
        <pc:spChg chg="add del mod ord">
          <ac:chgData name="shannon_truong@outlook.com" userId="e664a37e67708cfa" providerId="LiveId" clId="{F21E3700-EA1F-4F12-BCBE-C96324EC2B40}" dt="2021-03-10T04:24:36.055" v="486" actId="700"/>
          <ac:spMkLst>
            <pc:docMk/>
            <pc:sldMk cId="2400890220" sldId="258"/>
            <ac:spMk id="6" creationId="{B4569693-8248-4B4B-9F4C-3FEC9E5AD7DC}"/>
          </ac:spMkLst>
        </pc:spChg>
        <pc:spChg chg="add del mod ord">
          <ac:chgData name="shannon_truong@outlook.com" userId="e664a37e67708cfa" providerId="LiveId" clId="{F21E3700-EA1F-4F12-BCBE-C96324EC2B40}" dt="2021-03-16T22:15:57.989" v="11169" actId="478"/>
          <ac:spMkLst>
            <pc:docMk/>
            <pc:sldMk cId="2400890220" sldId="258"/>
            <ac:spMk id="7" creationId="{DF8975B4-C7BA-4DD9-85FE-1B58820CF9FE}"/>
          </ac:spMkLst>
        </pc:spChg>
        <pc:spChg chg="add del mod ord">
          <ac:chgData name="shannon_truong@outlook.com" userId="e664a37e67708cfa" providerId="LiveId" clId="{F21E3700-EA1F-4F12-BCBE-C96324EC2B40}" dt="2021-03-16T22:13:40.519" v="11094" actId="478"/>
          <ac:spMkLst>
            <pc:docMk/>
            <pc:sldMk cId="2400890220" sldId="258"/>
            <ac:spMk id="8" creationId="{26EA84B5-59B1-44E7-875A-79A289B98CAF}"/>
          </ac:spMkLst>
        </pc:spChg>
        <pc:spChg chg="add mod">
          <ac:chgData name="shannon_truong@outlook.com" userId="e664a37e67708cfa" providerId="LiveId" clId="{F21E3700-EA1F-4F12-BCBE-C96324EC2B40}" dt="2021-03-16T22:23:34.599" v="11659" actId="20577"/>
          <ac:spMkLst>
            <pc:docMk/>
            <pc:sldMk cId="2400890220" sldId="258"/>
            <ac:spMk id="11" creationId="{E76ABCE1-97F9-42DF-83C5-679FFAA5BDEC}"/>
          </ac:spMkLst>
        </pc:spChg>
        <pc:picChg chg="add del mod">
          <ac:chgData name="shannon_truong@outlook.com" userId="e664a37e67708cfa" providerId="LiveId" clId="{F21E3700-EA1F-4F12-BCBE-C96324EC2B40}" dt="2021-03-16T22:13:39.130" v="11093" actId="931"/>
          <ac:picMkLst>
            <pc:docMk/>
            <pc:sldMk cId="2400890220" sldId="258"/>
            <ac:picMk id="3" creationId="{D104F2AC-6E04-418C-82B3-332ADDFDA8A9}"/>
          </ac:picMkLst>
        </pc:picChg>
        <pc:picChg chg="add mod">
          <ac:chgData name="shannon_truong@outlook.com" userId="e664a37e67708cfa" providerId="LiveId" clId="{F21E3700-EA1F-4F12-BCBE-C96324EC2B40}" dt="2021-03-16T22:13:53.136" v="11098" actId="1076"/>
          <ac:picMkLst>
            <pc:docMk/>
            <pc:sldMk cId="2400890220" sldId="258"/>
            <ac:picMk id="10" creationId="{79400502-343B-47B7-91DF-0852D1E1E67E}"/>
          </ac:picMkLst>
        </pc:picChg>
      </pc:sldChg>
      <pc:sldChg chg="addSp delSp modSp new del mod modClrScheme chgLayout">
        <pc:chgData name="shannon_truong@outlook.com" userId="e664a37e67708cfa" providerId="LiveId" clId="{F21E3700-EA1F-4F12-BCBE-C96324EC2B40}" dt="2021-03-10T04:37:53.762" v="853" actId="47"/>
        <pc:sldMkLst>
          <pc:docMk/>
          <pc:sldMk cId="1230163070" sldId="259"/>
        </pc:sldMkLst>
        <pc:spChg chg="del mod ord">
          <ac:chgData name="shannon_truong@outlook.com" userId="e664a37e67708cfa" providerId="LiveId" clId="{F21E3700-EA1F-4F12-BCBE-C96324EC2B40}" dt="2021-03-10T04:26:43.539" v="540" actId="700"/>
          <ac:spMkLst>
            <pc:docMk/>
            <pc:sldMk cId="1230163070" sldId="259"/>
            <ac:spMk id="2" creationId="{41ADF98F-4F31-4251-8903-041E5A783B1B}"/>
          </ac:spMkLst>
        </pc:spChg>
        <pc:spChg chg="del mod ord">
          <ac:chgData name="shannon_truong@outlook.com" userId="e664a37e67708cfa" providerId="LiveId" clId="{F21E3700-EA1F-4F12-BCBE-C96324EC2B40}" dt="2021-03-10T04:26:43.539" v="540" actId="700"/>
          <ac:spMkLst>
            <pc:docMk/>
            <pc:sldMk cId="1230163070" sldId="259"/>
            <ac:spMk id="3" creationId="{6B85130B-084A-4EE2-B81B-8A5C94946043}"/>
          </ac:spMkLst>
        </pc:spChg>
        <pc:spChg chg="del">
          <ac:chgData name="shannon_truong@outlook.com" userId="e664a37e67708cfa" providerId="LiveId" clId="{F21E3700-EA1F-4F12-BCBE-C96324EC2B40}" dt="2021-03-10T04:26:43.539" v="540" actId="700"/>
          <ac:spMkLst>
            <pc:docMk/>
            <pc:sldMk cId="1230163070" sldId="259"/>
            <ac:spMk id="4" creationId="{3ED26CE8-F01B-403B-8CF5-DDE140EB1A16}"/>
          </ac:spMkLst>
        </pc:spChg>
        <pc:spChg chg="add del mod ord">
          <ac:chgData name="shannon_truong@outlook.com" userId="e664a37e67708cfa" providerId="LiveId" clId="{F21E3700-EA1F-4F12-BCBE-C96324EC2B40}" dt="2021-03-10T04:28:19.573" v="600" actId="700"/>
          <ac:spMkLst>
            <pc:docMk/>
            <pc:sldMk cId="1230163070" sldId="259"/>
            <ac:spMk id="5" creationId="{77237AF9-BE4F-4DAF-B93F-858D9D76CBB1}"/>
          </ac:spMkLst>
        </pc:spChg>
        <pc:spChg chg="add del mod ord">
          <ac:chgData name="shannon_truong@outlook.com" userId="e664a37e67708cfa" providerId="LiveId" clId="{F21E3700-EA1F-4F12-BCBE-C96324EC2B40}" dt="2021-03-10T04:27:43.566" v="582" actId="700"/>
          <ac:spMkLst>
            <pc:docMk/>
            <pc:sldMk cId="1230163070" sldId="259"/>
            <ac:spMk id="6" creationId="{ECE87ACF-B22D-4C39-B9BF-A21785D143F8}"/>
          </ac:spMkLst>
        </pc:spChg>
        <pc:spChg chg="add del mod ord">
          <ac:chgData name="shannon_truong@outlook.com" userId="e664a37e67708cfa" providerId="LiveId" clId="{F21E3700-EA1F-4F12-BCBE-C96324EC2B40}" dt="2021-03-10T04:28:19.573" v="600" actId="700"/>
          <ac:spMkLst>
            <pc:docMk/>
            <pc:sldMk cId="1230163070" sldId="259"/>
            <ac:spMk id="7" creationId="{ADCCD939-484F-4BD5-B1A9-53D05AE75702}"/>
          </ac:spMkLst>
        </pc:spChg>
        <pc:spChg chg="add mod ord">
          <ac:chgData name="shannon_truong@outlook.com" userId="e664a37e67708cfa" providerId="LiveId" clId="{F21E3700-EA1F-4F12-BCBE-C96324EC2B40}" dt="2021-03-10T04:33:02.516" v="723" actId="700"/>
          <ac:spMkLst>
            <pc:docMk/>
            <pc:sldMk cId="1230163070" sldId="259"/>
            <ac:spMk id="8" creationId="{D361961D-72FF-4927-A4AC-D0BD1AB1F411}"/>
          </ac:spMkLst>
        </pc:spChg>
        <pc:spChg chg="add del mod ord">
          <ac:chgData name="shannon_truong@outlook.com" userId="e664a37e67708cfa" providerId="LiveId" clId="{F21E3700-EA1F-4F12-BCBE-C96324EC2B40}" dt="2021-03-10T04:30:22.482" v="709" actId="700"/>
          <ac:spMkLst>
            <pc:docMk/>
            <pc:sldMk cId="1230163070" sldId="259"/>
            <ac:spMk id="9" creationId="{103CAC53-B73E-4915-A822-0376226C18D3}"/>
          </ac:spMkLst>
        </pc:spChg>
        <pc:spChg chg="add del mod ord">
          <ac:chgData name="shannon_truong@outlook.com" userId="e664a37e67708cfa" providerId="LiveId" clId="{F21E3700-EA1F-4F12-BCBE-C96324EC2B40}" dt="2021-03-10T04:30:22.482" v="709" actId="700"/>
          <ac:spMkLst>
            <pc:docMk/>
            <pc:sldMk cId="1230163070" sldId="259"/>
            <ac:spMk id="10" creationId="{1C262BE5-69F0-4C47-8A13-DA6EA19434D6}"/>
          </ac:spMkLst>
        </pc:spChg>
        <pc:spChg chg="add del mod ord">
          <ac:chgData name="shannon_truong@outlook.com" userId="e664a37e67708cfa" providerId="LiveId" clId="{F21E3700-EA1F-4F12-BCBE-C96324EC2B40}" dt="2021-03-10T04:33:02.516" v="723" actId="700"/>
          <ac:spMkLst>
            <pc:docMk/>
            <pc:sldMk cId="1230163070" sldId="259"/>
            <ac:spMk id="11" creationId="{8832B175-E742-4330-AD01-FDC0BFB7851F}"/>
          </ac:spMkLst>
        </pc:spChg>
        <pc:spChg chg="mod ord">
          <ac:chgData name="shannon_truong@outlook.com" userId="e664a37e67708cfa" providerId="LiveId" clId="{F21E3700-EA1F-4F12-BCBE-C96324EC2B40}" dt="2021-03-10T04:33:02.516" v="723" actId="700"/>
          <ac:spMkLst>
            <pc:docMk/>
            <pc:sldMk cId="1230163070" sldId="259"/>
            <ac:spMk id="12" creationId="{CAAFB279-82B9-4869-BE77-4B13C512D8BD}"/>
          </ac:spMkLst>
        </pc:spChg>
        <pc:spChg chg="add mod ord">
          <ac:chgData name="shannon_truong@outlook.com" userId="e664a37e67708cfa" providerId="LiveId" clId="{F21E3700-EA1F-4F12-BCBE-C96324EC2B40}" dt="2021-03-10T04:37:41.836" v="852" actId="20577"/>
          <ac:spMkLst>
            <pc:docMk/>
            <pc:sldMk cId="1230163070" sldId="259"/>
            <ac:spMk id="13" creationId="{8E516461-7398-4286-B5FD-AA95CB9B58BD}"/>
          </ac:spMkLst>
        </pc:spChg>
        <pc:spChg chg="add mod ord">
          <ac:chgData name="shannon_truong@outlook.com" userId="e664a37e67708cfa" providerId="LiveId" clId="{F21E3700-EA1F-4F12-BCBE-C96324EC2B40}" dt="2021-03-10T04:34:15.565" v="760" actId="27636"/>
          <ac:spMkLst>
            <pc:docMk/>
            <pc:sldMk cId="1230163070" sldId="259"/>
            <ac:spMk id="14" creationId="{3F60C878-DD93-45DE-B3E9-94AE7F967483}"/>
          </ac:spMkLst>
        </pc:spChg>
      </pc:sldChg>
      <pc:sldChg chg="modSp new mod">
        <pc:chgData name="shannon_truong@outlook.com" userId="e664a37e67708cfa" providerId="LiveId" clId="{F21E3700-EA1F-4F12-BCBE-C96324EC2B40}" dt="2021-03-10T06:22:12.203" v="6275" actId="20577"/>
        <pc:sldMkLst>
          <pc:docMk/>
          <pc:sldMk cId="1266986575" sldId="259"/>
        </pc:sldMkLst>
        <pc:spChg chg="mod">
          <ac:chgData name="shannon_truong@outlook.com" userId="e664a37e67708cfa" providerId="LiveId" clId="{F21E3700-EA1F-4F12-BCBE-C96324EC2B40}" dt="2021-03-10T04:55:55.802" v="2680" actId="20577"/>
          <ac:spMkLst>
            <pc:docMk/>
            <pc:sldMk cId="1266986575" sldId="259"/>
            <ac:spMk id="2" creationId="{419A7F36-4A41-49F5-93E3-D64905DD4ED4}"/>
          </ac:spMkLst>
        </pc:spChg>
        <pc:spChg chg="mod">
          <ac:chgData name="shannon_truong@outlook.com" userId="e664a37e67708cfa" providerId="LiveId" clId="{F21E3700-EA1F-4F12-BCBE-C96324EC2B40}" dt="2021-03-10T06:22:12.203" v="6275" actId="20577"/>
          <ac:spMkLst>
            <pc:docMk/>
            <pc:sldMk cId="1266986575" sldId="259"/>
            <ac:spMk id="3" creationId="{0179CFE6-94E9-4B7E-91B1-575813EA42EB}"/>
          </ac:spMkLst>
        </pc:spChg>
      </pc:sldChg>
      <pc:sldChg chg="addSp delSp modSp new mod modClrScheme chgLayout">
        <pc:chgData name="shannon_truong@outlook.com" userId="e664a37e67708cfa" providerId="LiveId" clId="{F21E3700-EA1F-4F12-BCBE-C96324EC2B40}" dt="2021-03-10T07:24:17.131" v="10331" actId="20577"/>
        <pc:sldMkLst>
          <pc:docMk/>
          <pc:sldMk cId="4275283937" sldId="260"/>
        </pc:sldMkLst>
        <pc:spChg chg="mod ord">
          <ac:chgData name="shannon_truong@outlook.com" userId="e664a37e67708cfa" providerId="LiveId" clId="{F21E3700-EA1F-4F12-BCBE-C96324EC2B40}" dt="2021-03-10T05:19:47.614" v="3944" actId="20577"/>
          <ac:spMkLst>
            <pc:docMk/>
            <pc:sldMk cId="4275283937" sldId="260"/>
            <ac:spMk id="2" creationId="{B5876A6A-6039-45D3-BA48-B6035CAC0120}"/>
          </ac:spMkLst>
        </pc:spChg>
        <pc:spChg chg="mod ord">
          <ac:chgData name="shannon_truong@outlook.com" userId="e664a37e67708cfa" providerId="LiveId" clId="{F21E3700-EA1F-4F12-BCBE-C96324EC2B40}" dt="2021-03-10T07:24:17.131" v="10331" actId="20577"/>
          <ac:spMkLst>
            <pc:docMk/>
            <pc:sldMk cId="4275283937" sldId="260"/>
            <ac:spMk id="3" creationId="{A72B2E5C-22BC-4853-B0ED-BB55B5B9A7D3}"/>
          </ac:spMkLst>
        </pc:spChg>
        <pc:spChg chg="mod ord">
          <ac:chgData name="shannon_truong@outlook.com" userId="e664a37e67708cfa" providerId="LiveId" clId="{F21E3700-EA1F-4F12-BCBE-C96324EC2B40}" dt="2021-03-10T05:05:40.777" v="2997" actId="700"/>
          <ac:spMkLst>
            <pc:docMk/>
            <pc:sldMk cId="4275283937" sldId="260"/>
            <ac:spMk id="4" creationId="{F0BB5E9F-42D5-4F9E-8E40-28C798A3CDF6}"/>
          </ac:spMkLst>
        </pc:spChg>
        <pc:spChg chg="add del mod ord">
          <ac:chgData name="shannon_truong@outlook.com" userId="e664a37e67708cfa" providerId="LiveId" clId="{F21E3700-EA1F-4F12-BCBE-C96324EC2B40}" dt="2021-03-10T05:05:56.747" v="3000" actId="478"/>
          <ac:spMkLst>
            <pc:docMk/>
            <pc:sldMk cId="4275283937" sldId="260"/>
            <ac:spMk id="7" creationId="{9E116350-6411-4C0A-BE9F-CE8E24C9C01D}"/>
          </ac:spMkLst>
        </pc:spChg>
        <pc:picChg chg="add mod">
          <ac:chgData name="shannon_truong@outlook.com" userId="e664a37e67708cfa" providerId="LiveId" clId="{F21E3700-EA1F-4F12-BCBE-C96324EC2B40}" dt="2021-03-10T05:11:54.424" v="3169" actId="1076"/>
          <ac:picMkLst>
            <pc:docMk/>
            <pc:sldMk cId="4275283937" sldId="260"/>
            <ac:picMk id="6" creationId="{F6DEB62E-CF2F-4AE6-A6FC-D0DC2569AB3E}"/>
          </ac:picMkLst>
        </pc:picChg>
      </pc:sldChg>
      <pc:sldChg chg="addSp delSp modSp new mod modClrScheme chgLayout">
        <pc:chgData name="shannon_truong@outlook.com" userId="e664a37e67708cfa" providerId="LiveId" clId="{F21E3700-EA1F-4F12-BCBE-C96324EC2B40}" dt="2021-03-16T23:03:42.050" v="13510" actId="20577"/>
        <pc:sldMkLst>
          <pc:docMk/>
          <pc:sldMk cId="2971581888" sldId="261"/>
        </pc:sldMkLst>
        <pc:spChg chg="del mod ord">
          <ac:chgData name="shannon_truong@outlook.com" userId="e664a37e67708cfa" providerId="LiveId" clId="{F21E3700-EA1F-4F12-BCBE-C96324EC2B40}" dt="2021-03-10T05:32:41.753" v="4450" actId="700"/>
          <ac:spMkLst>
            <pc:docMk/>
            <pc:sldMk cId="2971581888" sldId="261"/>
            <ac:spMk id="2" creationId="{C889FC4B-4BBA-48A9-8F7A-49142F9D65B0}"/>
          </ac:spMkLst>
        </pc:spChg>
        <pc:spChg chg="del mod ord">
          <ac:chgData name="shannon_truong@outlook.com" userId="e664a37e67708cfa" providerId="LiveId" clId="{F21E3700-EA1F-4F12-BCBE-C96324EC2B40}" dt="2021-03-10T05:32:41.753" v="4450" actId="700"/>
          <ac:spMkLst>
            <pc:docMk/>
            <pc:sldMk cId="2971581888" sldId="261"/>
            <ac:spMk id="3" creationId="{0E5C1071-985A-4F6D-82A3-C30E021EA50D}"/>
          </ac:spMkLst>
        </pc:spChg>
        <pc:spChg chg="del">
          <ac:chgData name="shannon_truong@outlook.com" userId="e664a37e67708cfa" providerId="LiveId" clId="{F21E3700-EA1F-4F12-BCBE-C96324EC2B40}" dt="2021-03-10T05:32:41.753" v="4450" actId="700"/>
          <ac:spMkLst>
            <pc:docMk/>
            <pc:sldMk cId="2971581888" sldId="261"/>
            <ac:spMk id="4" creationId="{399E6A74-494F-44FE-A6D0-E76F0332A8D3}"/>
          </ac:spMkLst>
        </pc:spChg>
        <pc:spChg chg="mod ord">
          <ac:chgData name="shannon_truong@outlook.com" userId="e664a37e67708cfa" providerId="LiveId" clId="{F21E3700-EA1F-4F12-BCBE-C96324EC2B40}" dt="2021-03-10T05:32:41.753" v="4450" actId="700"/>
          <ac:spMkLst>
            <pc:docMk/>
            <pc:sldMk cId="2971581888" sldId="261"/>
            <ac:spMk id="5" creationId="{D1BB80CB-138B-49ED-89D3-33E72C74D703}"/>
          </ac:spMkLst>
        </pc:spChg>
        <pc:spChg chg="add mod ord">
          <ac:chgData name="shannon_truong@outlook.com" userId="e664a37e67708cfa" providerId="LiveId" clId="{F21E3700-EA1F-4F12-BCBE-C96324EC2B40}" dt="2021-03-10T05:33:39.993" v="4482" actId="20577"/>
          <ac:spMkLst>
            <pc:docMk/>
            <pc:sldMk cId="2971581888" sldId="261"/>
            <ac:spMk id="6" creationId="{C220771E-76CA-4EC3-B06D-533247C7A881}"/>
          </ac:spMkLst>
        </pc:spChg>
        <pc:spChg chg="add mod ord">
          <ac:chgData name="shannon_truong@outlook.com" userId="e664a37e67708cfa" providerId="LiveId" clId="{F21E3700-EA1F-4F12-BCBE-C96324EC2B40}" dt="2021-03-16T23:03:42.050" v="13510" actId="20577"/>
          <ac:spMkLst>
            <pc:docMk/>
            <pc:sldMk cId="2971581888" sldId="261"/>
            <ac:spMk id="7" creationId="{AD5B7011-0561-4736-A1CD-E8C55F8E0C72}"/>
          </ac:spMkLst>
        </pc:spChg>
      </pc:sldChg>
      <pc:sldChg chg="addSp delSp modSp new mod modClrScheme chgLayout">
        <pc:chgData name="shannon_truong@outlook.com" userId="e664a37e67708cfa" providerId="LiveId" clId="{F21E3700-EA1F-4F12-BCBE-C96324EC2B40}" dt="2021-03-16T23:04:18.396" v="13521" actId="20577"/>
        <pc:sldMkLst>
          <pc:docMk/>
          <pc:sldMk cId="3662930018" sldId="262"/>
        </pc:sldMkLst>
        <pc:spChg chg="del mod ord">
          <ac:chgData name="shannon_truong@outlook.com" userId="e664a37e67708cfa" providerId="LiveId" clId="{F21E3700-EA1F-4F12-BCBE-C96324EC2B40}" dt="2021-03-10T06:17:42.288" v="6049" actId="700"/>
          <ac:spMkLst>
            <pc:docMk/>
            <pc:sldMk cId="3662930018" sldId="262"/>
            <ac:spMk id="2" creationId="{34F92B24-CBDE-4350-AD6F-650269B3126C}"/>
          </ac:spMkLst>
        </pc:spChg>
        <pc:spChg chg="del mod ord">
          <ac:chgData name="shannon_truong@outlook.com" userId="e664a37e67708cfa" providerId="LiveId" clId="{F21E3700-EA1F-4F12-BCBE-C96324EC2B40}" dt="2021-03-10T06:17:42.288" v="6049" actId="700"/>
          <ac:spMkLst>
            <pc:docMk/>
            <pc:sldMk cId="3662930018" sldId="262"/>
            <ac:spMk id="3" creationId="{049B67F4-4EF7-40A9-9B8F-A01657A7028A}"/>
          </ac:spMkLst>
        </pc:spChg>
        <pc:spChg chg="mod ord">
          <ac:chgData name="shannon_truong@outlook.com" userId="e664a37e67708cfa" providerId="LiveId" clId="{F21E3700-EA1F-4F12-BCBE-C96324EC2B40}" dt="2021-03-10T06:17:42.288" v="6049" actId="700"/>
          <ac:spMkLst>
            <pc:docMk/>
            <pc:sldMk cId="3662930018" sldId="262"/>
            <ac:spMk id="4" creationId="{5F05E256-F586-4B5C-88A3-AE9580FCDAD1}"/>
          </ac:spMkLst>
        </pc:spChg>
        <pc:spChg chg="add del mod ord">
          <ac:chgData name="shannon_truong@outlook.com" userId="e664a37e67708cfa" providerId="LiveId" clId="{F21E3700-EA1F-4F12-BCBE-C96324EC2B40}" dt="2021-03-10T06:19:19.384" v="6056" actId="478"/>
          <ac:spMkLst>
            <pc:docMk/>
            <pc:sldMk cId="3662930018" sldId="262"/>
            <ac:spMk id="5" creationId="{B82F9422-4258-4A60-842C-89701BFB08BB}"/>
          </ac:spMkLst>
        </pc:spChg>
        <pc:spChg chg="add del mod ord">
          <ac:chgData name="shannon_truong@outlook.com" userId="e664a37e67708cfa" providerId="LiveId" clId="{F21E3700-EA1F-4F12-BCBE-C96324EC2B40}" dt="2021-03-10T06:18:23.345" v="6051" actId="478"/>
          <ac:spMkLst>
            <pc:docMk/>
            <pc:sldMk cId="3662930018" sldId="262"/>
            <ac:spMk id="6" creationId="{1184C513-D233-4672-913D-560028EB076C}"/>
          </ac:spMkLst>
        </pc:spChg>
        <pc:spChg chg="add del mod ord">
          <ac:chgData name="shannon_truong@outlook.com" userId="e664a37e67708cfa" providerId="LiveId" clId="{F21E3700-EA1F-4F12-BCBE-C96324EC2B40}" dt="2021-03-10T06:19:19.384" v="6056" actId="478"/>
          <ac:spMkLst>
            <pc:docMk/>
            <pc:sldMk cId="3662930018" sldId="262"/>
            <ac:spMk id="7" creationId="{17D224DB-14FA-4336-B48B-296208779F95}"/>
          </ac:spMkLst>
        </pc:spChg>
        <pc:spChg chg="add del mod">
          <ac:chgData name="shannon_truong@outlook.com" userId="e664a37e67708cfa" providerId="LiveId" clId="{F21E3700-EA1F-4F12-BCBE-C96324EC2B40}" dt="2021-03-10T06:28:59.523" v="6877" actId="478"/>
          <ac:spMkLst>
            <pc:docMk/>
            <pc:sldMk cId="3662930018" sldId="262"/>
            <ac:spMk id="10" creationId="{E0029BE7-1162-4C08-8BD1-E18E3B7B99AF}"/>
          </ac:spMkLst>
        </pc:spChg>
        <pc:spChg chg="add del mod">
          <ac:chgData name="shannon_truong@outlook.com" userId="e664a37e67708cfa" providerId="LiveId" clId="{F21E3700-EA1F-4F12-BCBE-C96324EC2B40}" dt="2021-03-10T06:28:59.523" v="6877" actId="478"/>
          <ac:spMkLst>
            <pc:docMk/>
            <pc:sldMk cId="3662930018" sldId="262"/>
            <ac:spMk id="11" creationId="{E003C816-5E0C-4067-85FB-0E66FA54D775}"/>
          </ac:spMkLst>
        </pc:spChg>
        <pc:spChg chg="add del mod">
          <ac:chgData name="shannon_truong@outlook.com" userId="e664a37e67708cfa" providerId="LiveId" clId="{F21E3700-EA1F-4F12-BCBE-C96324EC2B40}" dt="2021-03-10T06:29:03.961" v="6878" actId="478"/>
          <ac:spMkLst>
            <pc:docMk/>
            <pc:sldMk cId="3662930018" sldId="262"/>
            <ac:spMk id="13" creationId="{9554C216-33B1-44C2-B0C9-DDDFD5E5AEA0}"/>
          </ac:spMkLst>
        </pc:spChg>
        <pc:spChg chg="add del mod">
          <ac:chgData name="shannon_truong@outlook.com" userId="e664a37e67708cfa" providerId="LiveId" clId="{F21E3700-EA1F-4F12-BCBE-C96324EC2B40}" dt="2021-03-10T06:29:03.961" v="6878" actId="478"/>
          <ac:spMkLst>
            <pc:docMk/>
            <pc:sldMk cId="3662930018" sldId="262"/>
            <ac:spMk id="15" creationId="{38358DF0-1AB9-4594-B360-6F04D2680083}"/>
          </ac:spMkLst>
        </pc:spChg>
        <pc:spChg chg="add mod">
          <ac:chgData name="shannon_truong@outlook.com" userId="e664a37e67708cfa" providerId="LiveId" clId="{F21E3700-EA1F-4F12-BCBE-C96324EC2B40}" dt="2021-03-16T23:03:58.047" v="13519" actId="5793"/>
          <ac:spMkLst>
            <pc:docMk/>
            <pc:sldMk cId="3662930018" sldId="262"/>
            <ac:spMk id="16" creationId="{C7020F92-A797-42DE-8D13-4004E67CD044}"/>
          </ac:spMkLst>
        </pc:spChg>
        <pc:spChg chg="add mod">
          <ac:chgData name="shannon_truong@outlook.com" userId="e664a37e67708cfa" providerId="LiveId" clId="{F21E3700-EA1F-4F12-BCBE-C96324EC2B40}" dt="2021-03-16T23:04:18.396" v="13521" actId="20577"/>
          <ac:spMkLst>
            <pc:docMk/>
            <pc:sldMk cId="3662930018" sldId="262"/>
            <ac:spMk id="17" creationId="{A4879F98-628B-4CF8-A262-FCEDFCDB5CA8}"/>
          </ac:spMkLst>
        </pc:spChg>
        <pc:picChg chg="add del mod">
          <ac:chgData name="shannon_truong@outlook.com" userId="e664a37e67708cfa" providerId="LiveId" clId="{F21E3700-EA1F-4F12-BCBE-C96324EC2B40}" dt="2021-03-10T06:38:17.064" v="7540" actId="21"/>
          <ac:picMkLst>
            <pc:docMk/>
            <pc:sldMk cId="3662930018" sldId="262"/>
            <ac:picMk id="9" creationId="{CF747DAF-0054-49C0-86A3-6A7F8D46B110}"/>
          </ac:picMkLst>
        </pc:picChg>
        <pc:picChg chg="add mod">
          <ac:chgData name="shannon_truong@outlook.com" userId="e664a37e67708cfa" providerId="LiveId" clId="{F21E3700-EA1F-4F12-BCBE-C96324EC2B40}" dt="2021-03-10T06:38:53.668" v="7549" actId="1076"/>
          <ac:picMkLst>
            <pc:docMk/>
            <pc:sldMk cId="3662930018" sldId="262"/>
            <ac:picMk id="1026" creationId="{D0901410-98EF-45F1-BED5-2A8C09C661D8}"/>
          </ac:picMkLst>
        </pc:picChg>
      </pc:sldChg>
      <pc:sldChg chg="addSp modSp new del mod">
        <pc:chgData name="shannon_truong@outlook.com" userId="e664a37e67708cfa" providerId="LiveId" clId="{F21E3700-EA1F-4F12-BCBE-C96324EC2B40}" dt="2021-03-10T07:18:22.404" v="9677" actId="47"/>
        <pc:sldMkLst>
          <pc:docMk/>
          <pc:sldMk cId="3008530934" sldId="263"/>
        </pc:sldMkLst>
        <pc:picChg chg="add mod">
          <ac:chgData name="shannon_truong@outlook.com" userId="e664a37e67708cfa" providerId="LiveId" clId="{F21E3700-EA1F-4F12-BCBE-C96324EC2B40}" dt="2021-03-10T06:38:20.471" v="7543" actId="1076"/>
          <ac:picMkLst>
            <pc:docMk/>
            <pc:sldMk cId="3008530934" sldId="263"/>
            <ac:picMk id="6" creationId="{C23DC519-F367-4477-9B95-B56A8AF09E20}"/>
          </ac:picMkLst>
        </pc:picChg>
      </pc:sldChg>
      <pc:sldChg chg="addSp new del">
        <pc:chgData name="shannon_truong@outlook.com" userId="e664a37e67708cfa" providerId="LiveId" clId="{F21E3700-EA1F-4F12-BCBE-C96324EC2B40}" dt="2021-03-10T06:56:14.221" v="8401" actId="2696"/>
        <pc:sldMkLst>
          <pc:docMk/>
          <pc:sldMk cId="309309253" sldId="264"/>
        </pc:sldMkLst>
        <pc:picChg chg="add">
          <ac:chgData name="shannon_truong@outlook.com" userId="e664a37e67708cfa" providerId="LiveId" clId="{F21E3700-EA1F-4F12-BCBE-C96324EC2B40}" dt="2021-03-10T06:41:51.462" v="7552"/>
          <ac:picMkLst>
            <pc:docMk/>
            <pc:sldMk cId="309309253" sldId="264"/>
            <ac:picMk id="2050" creationId="{78C91DC2-DB8C-424C-BA61-9236405FA8F3}"/>
          </ac:picMkLst>
        </pc:picChg>
      </pc:sldChg>
      <pc:sldChg chg="addSp delSp modSp add mod">
        <pc:chgData name="shannon_truong@outlook.com" userId="e664a37e67708cfa" providerId="LiveId" clId="{F21E3700-EA1F-4F12-BCBE-C96324EC2B40}" dt="2021-03-17T00:06:07.532" v="18300" actId="20577"/>
        <pc:sldMkLst>
          <pc:docMk/>
          <pc:sldMk cId="2532393302" sldId="265"/>
        </pc:sldMkLst>
        <pc:spChg chg="mod">
          <ac:chgData name="shannon_truong@outlook.com" userId="e664a37e67708cfa" providerId="LiveId" clId="{F21E3700-EA1F-4F12-BCBE-C96324EC2B40}" dt="2021-03-17T00:06:07.532" v="18300" actId="20577"/>
          <ac:spMkLst>
            <pc:docMk/>
            <pc:sldMk cId="2532393302" sldId="265"/>
            <ac:spMk id="16" creationId="{C7020F92-A797-42DE-8D13-4004E67CD044}"/>
          </ac:spMkLst>
        </pc:spChg>
        <pc:spChg chg="mod">
          <ac:chgData name="shannon_truong@outlook.com" userId="e664a37e67708cfa" providerId="LiveId" clId="{F21E3700-EA1F-4F12-BCBE-C96324EC2B40}" dt="2021-03-10T07:11:09.093" v="9663" actId="20577"/>
          <ac:spMkLst>
            <pc:docMk/>
            <pc:sldMk cId="2532393302" sldId="265"/>
            <ac:spMk id="17" creationId="{A4879F98-628B-4CF8-A262-FCEDFCDB5CA8}"/>
          </ac:spMkLst>
        </pc:spChg>
        <pc:picChg chg="add mod">
          <ac:chgData name="shannon_truong@outlook.com" userId="e664a37e67708cfa" providerId="LiveId" clId="{F21E3700-EA1F-4F12-BCBE-C96324EC2B40}" dt="2021-03-10T06:56:46.414" v="8418" actId="1076"/>
          <ac:picMkLst>
            <pc:docMk/>
            <pc:sldMk cId="2532393302" sldId="265"/>
            <ac:picMk id="6" creationId="{9D458E9C-DD3F-4F84-894A-67F9E9FEB6DC}"/>
          </ac:picMkLst>
        </pc:picChg>
        <pc:picChg chg="del">
          <ac:chgData name="shannon_truong@outlook.com" userId="e664a37e67708cfa" providerId="LiveId" clId="{F21E3700-EA1F-4F12-BCBE-C96324EC2B40}" dt="2021-03-10T06:55:55.063" v="8394" actId="478"/>
          <ac:picMkLst>
            <pc:docMk/>
            <pc:sldMk cId="2532393302" sldId="265"/>
            <ac:picMk id="1026" creationId="{D0901410-98EF-45F1-BED5-2A8C09C661D8}"/>
          </ac:picMkLst>
        </pc:picChg>
      </pc:sldChg>
      <pc:sldChg chg="addSp delSp modSp mod">
        <pc:chgData name="shannon_truong@outlook.com" userId="e664a37e67708cfa" providerId="LiveId" clId="{F21E3700-EA1F-4F12-BCBE-C96324EC2B40}" dt="2021-03-10T07:31:27.961" v="11069" actId="20577"/>
        <pc:sldMkLst>
          <pc:docMk/>
          <pc:sldMk cId="1459932805" sldId="266"/>
        </pc:sldMkLst>
        <pc:spChg chg="mod">
          <ac:chgData name="shannon_truong@outlook.com" userId="e664a37e67708cfa" providerId="LiveId" clId="{F21E3700-EA1F-4F12-BCBE-C96324EC2B40}" dt="2021-03-10T07:19:06.439" v="9717" actId="20577"/>
          <ac:spMkLst>
            <pc:docMk/>
            <pc:sldMk cId="1459932805" sldId="266"/>
            <ac:spMk id="2" creationId="{B5876A6A-6039-45D3-BA48-B6035CAC0120}"/>
          </ac:spMkLst>
        </pc:spChg>
        <pc:spChg chg="mod">
          <ac:chgData name="shannon_truong@outlook.com" userId="e664a37e67708cfa" providerId="LiveId" clId="{F21E3700-EA1F-4F12-BCBE-C96324EC2B40}" dt="2021-03-10T07:31:27.961" v="11069" actId="20577"/>
          <ac:spMkLst>
            <pc:docMk/>
            <pc:sldMk cId="1459932805" sldId="266"/>
            <ac:spMk id="3" creationId="{A72B2E5C-22BC-4853-B0ED-BB55B5B9A7D3}"/>
          </ac:spMkLst>
        </pc:spChg>
        <pc:picChg chg="del mod">
          <ac:chgData name="shannon_truong@outlook.com" userId="e664a37e67708cfa" providerId="LiveId" clId="{F21E3700-EA1F-4F12-BCBE-C96324EC2B40}" dt="2021-03-10T07:17:59.546" v="9666" actId="478"/>
          <ac:picMkLst>
            <pc:docMk/>
            <pc:sldMk cId="1459932805" sldId="266"/>
            <ac:picMk id="6" creationId="{F6DEB62E-CF2F-4AE6-A6FC-D0DC2569AB3E}"/>
          </ac:picMkLst>
        </pc:picChg>
        <pc:picChg chg="add mod">
          <ac:chgData name="shannon_truong@outlook.com" userId="e664a37e67708cfa" providerId="LiveId" clId="{F21E3700-EA1F-4F12-BCBE-C96324EC2B40}" dt="2021-03-10T07:18:19.401" v="9676" actId="1035"/>
          <ac:picMkLst>
            <pc:docMk/>
            <pc:sldMk cId="1459932805" sldId="266"/>
            <ac:picMk id="7" creationId="{84FB9FB5-A8E1-46AE-BF6E-75A921789BAC}"/>
          </ac:picMkLst>
        </pc:picChg>
      </pc:sldChg>
      <pc:sldChg chg="addSp delSp modSp new mod modClrScheme chgLayout">
        <pc:chgData name="shannon_truong@outlook.com" userId="e664a37e67708cfa" providerId="LiveId" clId="{F21E3700-EA1F-4F12-BCBE-C96324EC2B40}" dt="2021-03-16T23:02:51.038" v="13507" actId="20577"/>
        <pc:sldMkLst>
          <pc:docMk/>
          <pc:sldMk cId="1209189367" sldId="267"/>
        </pc:sldMkLst>
        <pc:spChg chg="del mod ord">
          <ac:chgData name="shannon_truong@outlook.com" userId="e664a37e67708cfa" providerId="LiveId" clId="{F21E3700-EA1F-4F12-BCBE-C96324EC2B40}" dt="2021-03-16T22:53:55.524" v="12025" actId="700"/>
          <ac:spMkLst>
            <pc:docMk/>
            <pc:sldMk cId="1209189367" sldId="267"/>
            <ac:spMk id="2" creationId="{9C090EE5-8536-4F64-AB1B-A7EB98F9E36B}"/>
          </ac:spMkLst>
        </pc:spChg>
        <pc:spChg chg="del mod ord">
          <ac:chgData name="shannon_truong@outlook.com" userId="e664a37e67708cfa" providerId="LiveId" clId="{F21E3700-EA1F-4F12-BCBE-C96324EC2B40}" dt="2021-03-16T22:53:55.524" v="12025" actId="700"/>
          <ac:spMkLst>
            <pc:docMk/>
            <pc:sldMk cId="1209189367" sldId="267"/>
            <ac:spMk id="3" creationId="{A8B853CB-DBF4-4CB5-B9F6-A3CE7EBEA270}"/>
          </ac:spMkLst>
        </pc:spChg>
        <pc:spChg chg="del mod ord">
          <ac:chgData name="shannon_truong@outlook.com" userId="e664a37e67708cfa" providerId="LiveId" clId="{F21E3700-EA1F-4F12-BCBE-C96324EC2B40}" dt="2021-03-16T22:53:55.524" v="12025" actId="700"/>
          <ac:spMkLst>
            <pc:docMk/>
            <pc:sldMk cId="1209189367" sldId="267"/>
            <ac:spMk id="4" creationId="{1BDE2725-75C7-4E75-B42B-821DB4977FD2}"/>
          </ac:spMkLst>
        </pc:spChg>
        <pc:spChg chg="mod ord">
          <ac:chgData name="shannon_truong@outlook.com" userId="e664a37e67708cfa" providerId="LiveId" clId="{F21E3700-EA1F-4F12-BCBE-C96324EC2B40}" dt="2021-03-16T22:53:55.524" v="12025" actId="700"/>
          <ac:spMkLst>
            <pc:docMk/>
            <pc:sldMk cId="1209189367" sldId="267"/>
            <ac:spMk id="5" creationId="{B92232EA-C2BD-4E46-AE71-1F305F6ECC0F}"/>
          </ac:spMkLst>
        </pc:spChg>
        <pc:spChg chg="add mod ord">
          <ac:chgData name="shannon_truong@outlook.com" userId="e664a37e67708cfa" providerId="LiveId" clId="{F21E3700-EA1F-4F12-BCBE-C96324EC2B40}" dt="2021-03-16T22:54:17.994" v="12039" actId="20577"/>
          <ac:spMkLst>
            <pc:docMk/>
            <pc:sldMk cId="1209189367" sldId="267"/>
            <ac:spMk id="6" creationId="{3928111C-C1A3-48AC-A65A-B63E48782B08}"/>
          </ac:spMkLst>
        </pc:spChg>
        <pc:spChg chg="add mod ord">
          <ac:chgData name="shannon_truong@outlook.com" userId="e664a37e67708cfa" providerId="LiveId" clId="{F21E3700-EA1F-4F12-BCBE-C96324EC2B40}" dt="2021-03-16T23:02:43.738" v="13461" actId="27636"/>
          <ac:spMkLst>
            <pc:docMk/>
            <pc:sldMk cId="1209189367" sldId="267"/>
            <ac:spMk id="7" creationId="{9165C859-E435-4121-9D08-D818F422DDA5}"/>
          </ac:spMkLst>
        </pc:spChg>
        <pc:spChg chg="add mod ord">
          <ac:chgData name="shannon_truong@outlook.com" userId="e664a37e67708cfa" providerId="LiveId" clId="{F21E3700-EA1F-4F12-BCBE-C96324EC2B40}" dt="2021-03-16T23:02:51.038" v="13507" actId="20577"/>
          <ac:spMkLst>
            <pc:docMk/>
            <pc:sldMk cId="1209189367" sldId="267"/>
            <ac:spMk id="8" creationId="{84F6A1DF-DC37-414F-BC8A-F69DB1B37846}"/>
          </ac:spMkLst>
        </pc:spChg>
      </pc:sldChg>
      <pc:sldChg chg="addSp delSp modSp new mod">
        <pc:chgData name="shannon_truong@outlook.com" userId="e664a37e67708cfa" providerId="LiveId" clId="{F21E3700-EA1F-4F12-BCBE-C96324EC2B40}" dt="2021-03-16T23:34:52.401" v="14958" actId="20577"/>
        <pc:sldMkLst>
          <pc:docMk/>
          <pc:sldMk cId="3644599481" sldId="268"/>
        </pc:sldMkLst>
        <pc:spChg chg="del">
          <ac:chgData name="shannon_truong@outlook.com" userId="e664a37e67708cfa" providerId="LiveId" clId="{F21E3700-EA1F-4F12-BCBE-C96324EC2B40}" dt="2021-03-16T23:08:57.696" v="13551" actId="478"/>
          <ac:spMkLst>
            <pc:docMk/>
            <pc:sldMk cId="3644599481" sldId="268"/>
            <ac:spMk id="2" creationId="{8F405771-B70F-48C7-801C-E8C12235EAB8}"/>
          </ac:spMkLst>
        </pc:spChg>
        <pc:spChg chg="del">
          <ac:chgData name="shannon_truong@outlook.com" userId="e664a37e67708cfa" providerId="LiveId" clId="{F21E3700-EA1F-4F12-BCBE-C96324EC2B40}" dt="2021-03-16T23:07:07.518" v="13523" actId="478"/>
          <ac:spMkLst>
            <pc:docMk/>
            <pc:sldMk cId="3644599481" sldId="268"/>
            <ac:spMk id="3" creationId="{F7D8F7CF-E8BC-471F-A638-1901C910E4C9}"/>
          </ac:spMkLst>
        </pc:spChg>
        <pc:spChg chg="mod">
          <ac:chgData name="shannon_truong@outlook.com" userId="e664a37e67708cfa" providerId="LiveId" clId="{F21E3700-EA1F-4F12-BCBE-C96324EC2B40}" dt="2021-03-16T23:34:52.401" v="14958" actId="20577"/>
          <ac:spMkLst>
            <pc:docMk/>
            <pc:sldMk cId="3644599481" sldId="268"/>
            <ac:spMk id="4" creationId="{30437440-75AB-4093-9F26-2F087423AC8D}"/>
          </ac:spMkLst>
        </pc:spChg>
        <pc:picChg chg="add mod">
          <ac:chgData name="shannon_truong@outlook.com" userId="e664a37e67708cfa" providerId="LiveId" clId="{F21E3700-EA1F-4F12-BCBE-C96324EC2B40}" dt="2021-03-16T23:11:17.364" v="13574" actId="1076"/>
          <ac:picMkLst>
            <pc:docMk/>
            <pc:sldMk cId="3644599481" sldId="268"/>
            <ac:picMk id="7" creationId="{1BF5405A-006C-4D2F-98F6-D3129D499D21}"/>
          </ac:picMkLst>
        </pc:picChg>
        <pc:picChg chg="add del mod">
          <ac:chgData name="shannon_truong@outlook.com" userId="e664a37e67708cfa" providerId="LiveId" clId="{F21E3700-EA1F-4F12-BCBE-C96324EC2B40}" dt="2021-03-16T23:07:59.202" v="13546" actId="21"/>
          <ac:picMkLst>
            <pc:docMk/>
            <pc:sldMk cId="3644599481" sldId="268"/>
            <ac:picMk id="9" creationId="{7EDE3105-7750-4CD9-B95A-9DD6072BAA5C}"/>
          </ac:picMkLst>
        </pc:picChg>
        <pc:picChg chg="add del mod">
          <ac:chgData name="shannon_truong@outlook.com" userId="e664a37e67708cfa" providerId="LiveId" clId="{F21E3700-EA1F-4F12-BCBE-C96324EC2B40}" dt="2021-03-16T23:07:45.300" v="13539" actId="21"/>
          <ac:picMkLst>
            <pc:docMk/>
            <pc:sldMk cId="3644599481" sldId="268"/>
            <ac:picMk id="11" creationId="{278F6F8D-984A-405C-A767-337C2613FF3B}"/>
          </ac:picMkLst>
        </pc:picChg>
        <pc:picChg chg="add del mod">
          <ac:chgData name="shannon_truong@outlook.com" userId="e664a37e67708cfa" providerId="LiveId" clId="{F21E3700-EA1F-4F12-BCBE-C96324EC2B40}" dt="2021-03-16T23:07:38.043" v="13536" actId="21"/>
          <ac:picMkLst>
            <pc:docMk/>
            <pc:sldMk cId="3644599481" sldId="268"/>
            <ac:picMk id="13" creationId="{0C7E2106-07FD-4742-B684-643088C437FF}"/>
          </ac:picMkLst>
        </pc:picChg>
      </pc:sldChg>
      <pc:sldChg chg="addSp delSp modSp new mod">
        <pc:chgData name="shannon_truong@outlook.com" userId="e664a37e67708cfa" providerId="LiveId" clId="{F21E3700-EA1F-4F12-BCBE-C96324EC2B40}" dt="2021-03-16T23:37:58.888" v="15343" actId="1076"/>
        <pc:sldMkLst>
          <pc:docMk/>
          <pc:sldMk cId="3124452068" sldId="269"/>
        </pc:sldMkLst>
        <pc:spChg chg="del">
          <ac:chgData name="shannon_truong@outlook.com" userId="e664a37e67708cfa" providerId="LiveId" clId="{F21E3700-EA1F-4F12-BCBE-C96324EC2B40}" dt="2021-03-16T23:09:21.255" v="13555" actId="478"/>
          <ac:spMkLst>
            <pc:docMk/>
            <pc:sldMk cId="3124452068" sldId="269"/>
            <ac:spMk id="2" creationId="{0D4DD326-B98F-4D42-855F-07DD528E26F5}"/>
          </ac:spMkLst>
        </pc:spChg>
        <pc:spChg chg="del">
          <ac:chgData name="shannon_truong@outlook.com" userId="e664a37e67708cfa" providerId="LiveId" clId="{F21E3700-EA1F-4F12-BCBE-C96324EC2B40}" dt="2021-03-16T23:08:02.899" v="13548" actId="478"/>
          <ac:spMkLst>
            <pc:docMk/>
            <pc:sldMk cId="3124452068" sldId="269"/>
            <ac:spMk id="3" creationId="{DAFB38CC-0007-4231-AF2C-174815ACAFE1}"/>
          </ac:spMkLst>
        </pc:spChg>
        <pc:spChg chg="del">
          <ac:chgData name="shannon_truong@outlook.com" userId="e664a37e67708cfa" providerId="LiveId" clId="{F21E3700-EA1F-4F12-BCBE-C96324EC2B40}" dt="2021-03-16T23:09:22.696" v="13556" actId="478"/>
          <ac:spMkLst>
            <pc:docMk/>
            <pc:sldMk cId="3124452068" sldId="269"/>
            <ac:spMk id="4" creationId="{0DF0F2C1-E989-4EC4-9E66-1AF7047FA930}"/>
          </ac:spMkLst>
        </pc:spChg>
        <pc:spChg chg="add mod">
          <ac:chgData name="shannon_truong@outlook.com" userId="e664a37e67708cfa" providerId="LiveId" clId="{F21E3700-EA1F-4F12-BCBE-C96324EC2B40}" dt="2021-03-16T23:37:44.488" v="15341" actId="20577"/>
          <ac:spMkLst>
            <pc:docMk/>
            <pc:sldMk cId="3124452068" sldId="269"/>
            <ac:spMk id="7" creationId="{622FCC86-1F72-4BA5-AC02-BB4A264271C3}"/>
          </ac:spMkLst>
        </pc:spChg>
        <pc:picChg chg="add mod">
          <ac:chgData name="shannon_truong@outlook.com" userId="e664a37e67708cfa" providerId="LiveId" clId="{F21E3700-EA1F-4F12-BCBE-C96324EC2B40}" dt="2021-03-16T23:37:58.888" v="15343" actId="1076"/>
          <ac:picMkLst>
            <pc:docMk/>
            <pc:sldMk cId="3124452068" sldId="269"/>
            <ac:picMk id="6" creationId="{9F113897-73E1-4B36-B120-613DFB4C825C}"/>
          </ac:picMkLst>
        </pc:picChg>
      </pc:sldChg>
      <pc:sldChg chg="addSp delSp modSp new mod">
        <pc:chgData name="shannon_truong@outlook.com" userId="e664a37e67708cfa" providerId="LiveId" clId="{F21E3700-EA1F-4F12-BCBE-C96324EC2B40}" dt="2021-03-16T23:43:37.202" v="16480" actId="20577"/>
        <pc:sldMkLst>
          <pc:docMk/>
          <pc:sldMk cId="498809256" sldId="270"/>
        </pc:sldMkLst>
        <pc:spChg chg="del">
          <ac:chgData name="shannon_truong@outlook.com" userId="e664a37e67708cfa" providerId="LiveId" clId="{F21E3700-EA1F-4F12-BCBE-C96324EC2B40}" dt="2021-03-16T23:09:48.269" v="13561" actId="478"/>
          <ac:spMkLst>
            <pc:docMk/>
            <pc:sldMk cId="498809256" sldId="270"/>
            <ac:spMk id="2" creationId="{54FE3E20-A907-4E8D-AC1D-52877F98C353}"/>
          </ac:spMkLst>
        </pc:spChg>
        <pc:spChg chg="del">
          <ac:chgData name="shannon_truong@outlook.com" userId="e664a37e67708cfa" providerId="LiveId" clId="{F21E3700-EA1F-4F12-BCBE-C96324EC2B40}" dt="2021-03-16T23:07:48.377" v="13540" actId="478"/>
          <ac:spMkLst>
            <pc:docMk/>
            <pc:sldMk cId="498809256" sldId="270"/>
            <ac:spMk id="3" creationId="{D77A018F-1760-4BCE-B29F-657E2CDF5734}"/>
          </ac:spMkLst>
        </pc:spChg>
        <pc:spChg chg="del">
          <ac:chgData name="shannon_truong@outlook.com" userId="e664a37e67708cfa" providerId="LiveId" clId="{F21E3700-EA1F-4F12-BCBE-C96324EC2B40}" dt="2021-03-16T23:09:48.269" v="13561" actId="478"/>
          <ac:spMkLst>
            <pc:docMk/>
            <pc:sldMk cId="498809256" sldId="270"/>
            <ac:spMk id="4" creationId="{308DE98A-54A7-4561-87E7-611A4F88B98F}"/>
          </ac:spMkLst>
        </pc:spChg>
        <pc:spChg chg="add mod">
          <ac:chgData name="shannon_truong@outlook.com" userId="e664a37e67708cfa" providerId="LiveId" clId="{F21E3700-EA1F-4F12-BCBE-C96324EC2B40}" dt="2021-03-16T23:43:37.202" v="16480" actId="20577"/>
          <ac:spMkLst>
            <pc:docMk/>
            <pc:sldMk cId="498809256" sldId="270"/>
            <ac:spMk id="7" creationId="{3092FE23-00EC-48D9-87B9-EF2A46B363CA}"/>
          </ac:spMkLst>
        </pc:spChg>
        <pc:picChg chg="add mod">
          <ac:chgData name="shannon_truong@outlook.com" userId="e664a37e67708cfa" providerId="LiveId" clId="{F21E3700-EA1F-4F12-BCBE-C96324EC2B40}" dt="2021-03-16T23:09:43.257" v="13560" actId="1076"/>
          <ac:picMkLst>
            <pc:docMk/>
            <pc:sldMk cId="498809256" sldId="270"/>
            <ac:picMk id="6" creationId="{BB07E989-3613-4D5A-8D91-F252385E1B12}"/>
          </ac:picMkLst>
        </pc:picChg>
      </pc:sldChg>
      <pc:sldChg chg="addSp delSp modSp new mod">
        <pc:chgData name="shannon_truong@outlook.com" userId="e664a37e67708cfa" providerId="LiveId" clId="{F21E3700-EA1F-4F12-BCBE-C96324EC2B40}" dt="2021-03-16T23:49:08.730" v="17367" actId="20577"/>
        <pc:sldMkLst>
          <pc:docMk/>
          <pc:sldMk cId="3879732369" sldId="271"/>
        </pc:sldMkLst>
        <pc:spChg chg="del">
          <ac:chgData name="shannon_truong@outlook.com" userId="e664a37e67708cfa" providerId="LiveId" clId="{F21E3700-EA1F-4F12-BCBE-C96324EC2B40}" dt="2021-03-16T23:10:01.514" v="13566" actId="478"/>
          <ac:spMkLst>
            <pc:docMk/>
            <pc:sldMk cId="3879732369" sldId="271"/>
            <ac:spMk id="2" creationId="{617DB121-E6EF-4F81-841D-521F18F1DD9B}"/>
          </ac:spMkLst>
        </pc:spChg>
        <pc:spChg chg="del">
          <ac:chgData name="shannon_truong@outlook.com" userId="e664a37e67708cfa" providerId="LiveId" clId="{F21E3700-EA1F-4F12-BCBE-C96324EC2B40}" dt="2021-03-16T23:07:41.199" v="13537" actId="478"/>
          <ac:spMkLst>
            <pc:docMk/>
            <pc:sldMk cId="3879732369" sldId="271"/>
            <ac:spMk id="3" creationId="{A5769476-6E40-423F-8FA5-B6A5A4F71943}"/>
          </ac:spMkLst>
        </pc:spChg>
        <pc:spChg chg="del">
          <ac:chgData name="shannon_truong@outlook.com" userId="e664a37e67708cfa" providerId="LiveId" clId="{F21E3700-EA1F-4F12-BCBE-C96324EC2B40}" dt="2021-03-16T23:10:01.514" v="13566" actId="478"/>
          <ac:spMkLst>
            <pc:docMk/>
            <pc:sldMk cId="3879732369" sldId="271"/>
            <ac:spMk id="4" creationId="{11CE7F14-E78B-4B27-91C6-AA556A81963A}"/>
          </ac:spMkLst>
        </pc:spChg>
        <pc:spChg chg="add mod">
          <ac:chgData name="shannon_truong@outlook.com" userId="e664a37e67708cfa" providerId="LiveId" clId="{F21E3700-EA1F-4F12-BCBE-C96324EC2B40}" dt="2021-03-16T23:49:08.730" v="17367" actId="20577"/>
          <ac:spMkLst>
            <pc:docMk/>
            <pc:sldMk cId="3879732369" sldId="271"/>
            <ac:spMk id="7" creationId="{20BBF322-27CB-47DE-9149-2FAE32C1244B}"/>
          </ac:spMkLst>
        </pc:spChg>
        <pc:picChg chg="add mod modCrop">
          <ac:chgData name="shannon_truong@outlook.com" userId="e664a37e67708cfa" providerId="LiveId" clId="{F21E3700-EA1F-4F12-BCBE-C96324EC2B40}" dt="2021-03-16T23:10:20.049" v="13569" actId="1076"/>
          <ac:picMkLst>
            <pc:docMk/>
            <pc:sldMk cId="3879732369" sldId="271"/>
            <ac:picMk id="6" creationId="{183B7E5A-062C-4F2A-B15B-BDC419A56B51}"/>
          </ac:picMkLst>
        </pc:picChg>
      </pc:sldChg>
      <pc:sldChg chg="addSp delSp modSp new mod modClrScheme chgLayout">
        <pc:chgData name="shannon_truong@outlook.com" userId="e664a37e67708cfa" providerId="LiveId" clId="{F21E3700-EA1F-4F12-BCBE-C96324EC2B40}" dt="2021-03-17T00:05:05.397" v="18278" actId="27636"/>
        <pc:sldMkLst>
          <pc:docMk/>
          <pc:sldMk cId="2562516348" sldId="272"/>
        </pc:sldMkLst>
        <pc:spChg chg="del mod ord">
          <ac:chgData name="shannon_truong@outlook.com" userId="e664a37e67708cfa" providerId="LiveId" clId="{F21E3700-EA1F-4F12-BCBE-C96324EC2B40}" dt="2021-03-16T23:51:30.529" v="17371" actId="700"/>
          <ac:spMkLst>
            <pc:docMk/>
            <pc:sldMk cId="2562516348" sldId="272"/>
            <ac:spMk id="2" creationId="{3430DD93-ABA2-4976-92DD-7F9DF2BA5F3E}"/>
          </ac:spMkLst>
        </pc:spChg>
        <pc:spChg chg="add del mod ord">
          <ac:chgData name="shannon_truong@outlook.com" userId="e664a37e67708cfa" providerId="LiveId" clId="{F21E3700-EA1F-4F12-BCBE-C96324EC2B40}" dt="2021-03-16T23:51:30.529" v="17371" actId="700"/>
          <ac:spMkLst>
            <pc:docMk/>
            <pc:sldMk cId="2562516348" sldId="272"/>
            <ac:spMk id="3" creationId="{3BC8FD1E-86BF-4C0D-91CD-343B26C6CD86}"/>
          </ac:spMkLst>
        </pc:spChg>
        <pc:spChg chg="del">
          <ac:chgData name="shannon_truong@outlook.com" userId="e664a37e67708cfa" providerId="LiveId" clId="{F21E3700-EA1F-4F12-BCBE-C96324EC2B40}" dt="2021-03-16T23:51:30.529" v="17371" actId="700"/>
          <ac:spMkLst>
            <pc:docMk/>
            <pc:sldMk cId="2562516348" sldId="272"/>
            <ac:spMk id="4" creationId="{1A617C6F-14C9-4858-9BF8-B2A2CBABD9D0}"/>
          </ac:spMkLst>
        </pc:spChg>
        <pc:spChg chg="mod ord">
          <ac:chgData name="shannon_truong@outlook.com" userId="e664a37e67708cfa" providerId="LiveId" clId="{F21E3700-EA1F-4F12-BCBE-C96324EC2B40}" dt="2021-03-16T23:51:30.529" v="17371" actId="700"/>
          <ac:spMkLst>
            <pc:docMk/>
            <pc:sldMk cId="2562516348" sldId="272"/>
            <ac:spMk id="5" creationId="{5229F600-2FDC-466E-B114-128418ED6DD0}"/>
          </ac:spMkLst>
        </pc:spChg>
        <pc:spChg chg="add mod ord">
          <ac:chgData name="shannon_truong@outlook.com" userId="e664a37e67708cfa" providerId="LiveId" clId="{F21E3700-EA1F-4F12-BCBE-C96324EC2B40}" dt="2021-03-16T23:51:35.344" v="17387" actId="20577"/>
          <ac:spMkLst>
            <pc:docMk/>
            <pc:sldMk cId="2562516348" sldId="272"/>
            <ac:spMk id="8" creationId="{45D8E347-0F1B-4B99-B50F-82016A568380}"/>
          </ac:spMkLst>
        </pc:spChg>
        <pc:spChg chg="add del mod ord">
          <ac:chgData name="shannon_truong@outlook.com" userId="e664a37e67708cfa" providerId="LiveId" clId="{F21E3700-EA1F-4F12-BCBE-C96324EC2B40}" dt="2021-03-16T23:51:44.555" v="17388" actId="22"/>
          <ac:spMkLst>
            <pc:docMk/>
            <pc:sldMk cId="2562516348" sldId="272"/>
            <ac:spMk id="9" creationId="{4E0C00EF-5D81-4459-BE75-C03CFB2FD607}"/>
          </ac:spMkLst>
        </pc:spChg>
        <pc:spChg chg="add mod">
          <ac:chgData name="shannon_truong@outlook.com" userId="e664a37e67708cfa" providerId="LiveId" clId="{F21E3700-EA1F-4F12-BCBE-C96324EC2B40}" dt="2021-03-17T00:05:05.397" v="18278" actId="27636"/>
          <ac:spMkLst>
            <pc:docMk/>
            <pc:sldMk cId="2562516348" sldId="272"/>
            <ac:spMk id="12" creationId="{610E4683-9C36-458E-ABFA-B133E22E683B}"/>
          </ac:spMkLst>
        </pc:spChg>
        <pc:picChg chg="add del mod ord modCrop">
          <ac:chgData name="shannon_truong@outlook.com" userId="e664a37e67708cfa" providerId="LiveId" clId="{F21E3700-EA1F-4F12-BCBE-C96324EC2B40}" dt="2021-03-16T23:51:07.570" v="17370" actId="22"/>
          <ac:picMkLst>
            <pc:docMk/>
            <pc:sldMk cId="2562516348" sldId="272"/>
            <ac:picMk id="7" creationId="{B49C5034-17A2-4582-83F5-467ADF2527D3}"/>
          </ac:picMkLst>
        </pc:picChg>
        <pc:picChg chg="add mod ord">
          <ac:chgData name="shannon_truong@outlook.com" userId="e664a37e67708cfa" providerId="LiveId" clId="{F21E3700-EA1F-4F12-BCBE-C96324EC2B40}" dt="2021-03-16T23:52:25.853" v="17395" actId="1076"/>
          <ac:picMkLst>
            <pc:docMk/>
            <pc:sldMk cId="2562516348" sldId="272"/>
            <ac:picMk id="11" creationId="{AB6F7076-593C-4A5A-A891-3D5B1E5B26DB}"/>
          </ac:picMkLst>
        </pc:picChg>
      </pc:sldChg>
      <pc:sldChg chg="add del">
        <pc:chgData name="shannon_truong@outlook.com" userId="e664a37e67708cfa" providerId="LiveId" clId="{F21E3700-EA1F-4F12-BCBE-C96324EC2B40}" dt="2021-03-16T23:07:55.996" v="13544"/>
        <pc:sldMkLst>
          <pc:docMk/>
          <pc:sldMk cId="3848683782" sldId="272"/>
        </pc:sldMkLst>
      </pc:sldChg>
      <pc:sldChg chg="addSp delSp modSp new mod modClrScheme chgLayout">
        <pc:chgData name="shannon_truong@outlook.com" userId="e664a37e67708cfa" providerId="LiveId" clId="{F21E3700-EA1F-4F12-BCBE-C96324EC2B40}" dt="2021-03-16T23:59:22.549" v="18057" actId="27636"/>
        <pc:sldMkLst>
          <pc:docMk/>
          <pc:sldMk cId="4178782038" sldId="273"/>
        </pc:sldMkLst>
        <pc:spChg chg="del">
          <ac:chgData name="shannon_truong@outlook.com" userId="e664a37e67708cfa" providerId="LiveId" clId="{F21E3700-EA1F-4F12-BCBE-C96324EC2B40}" dt="2021-03-16T23:54:35.373" v="17594" actId="478"/>
          <ac:spMkLst>
            <pc:docMk/>
            <pc:sldMk cId="4178782038" sldId="273"/>
            <ac:spMk id="2" creationId="{DBD43D93-2531-412E-B83E-4806E462B5FB}"/>
          </ac:spMkLst>
        </pc:spChg>
        <pc:spChg chg="del">
          <ac:chgData name="shannon_truong@outlook.com" userId="e664a37e67708cfa" providerId="LiveId" clId="{F21E3700-EA1F-4F12-BCBE-C96324EC2B40}" dt="2021-03-16T23:54:43.578" v="17595" actId="700"/>
          <ac:spMkLst>
            <pc:docMk/>
            <pc:sldMk cId="4178782038" sldId="273"/>
            <ac:spMk id="3" creationId="{2ABEC69E-4DD2-4AC2-AB7B-1761162B4429}"/>
          </ac:spMkLst>
        </pc:spChg>
        <pc:spChg chg="mod ord">
          <ac:chgData name="shannon_truong@outlook.com" userId="e664a37e67708cfa" providerId="LiveId" clId="{F21E3700-EA1F-4F12-BCBE-C96324EC2B40}" dt="2021-03-16T23:54:43.578" v="17595" actId="700"/>
          <ac:spMkLst>
            <pc:docMk/>
            <pc:sldMk cId="4178782038" sldId="273"/>
            <ac:spMk id="4" creationId="{C6DA54BE-3ABF-4525-A7DC-6A619560379C}"/>
          </ac:spMkLst>
        </pc:spChg>
        <pc:spChg chg="add mod">
          <ac:chgData name="shannon_truong@outlook.com" userId="e664a37e67708cfa" providerId="LiveId" clId="{F21E3700-EA1F-4F12-BCBE-C96324EC2B40}" dt="2021-03-16T23:57:05.993" v="17872" actId="1076"/>
          <ac:spMkLst>
            <pc:docMk/>
            <pc:sldMk cId="4178782038" sldId="273"/>
            <ac:spMk id="7" creationId="{0219F605-4FA9-4933-978C-F6F1EE95B57E}"/>
          </ac:spMkLst>
        </pc:spChg>
        <pc:spChg chg="add mod">
          <ac:chgData name="shannon_truong@outlook.com" userId="e664a37e67708cfa" providerId="LiveId" clId="{F21E3700-EA1F-4F12-BCBE-C96324EC2B40}" dt="2021-03-16T23:59:22.549" v="18057" actId="27636"/>
          <ac:spMkLst>
            <pc:docMk/>
            <pc:sldMk cId="4178782038" sldId="273"/>
            <ac:spMk id="10" creationId="{13C8C6C1-F83F-4FE1-9EEC-6A41459FBFCB}"/>
          </ac:spMkLst>
        </pc:spChg>
        <pc:picChg chg="add mod">
          <ac:chgData name="shannon_truong@outlook.com" userId="e664a37e67708cfa" providerId="LiveId" clId="{F21E3700-EA1F-4F12-BCBE-C96324EC2B40}" dt="2021-03-16T23:55:18.543" v="17598" actId="1076"/>
          <ac:picMkLst>
            <pc:docMk/>
            <pc:sldMk cId="4178782038" sldId="273"/>
            <ac:picMk id="6" creationId="{C271F595-ED33-488B-94C9-E9AA665DD3C0}"/>
          </ac:picMkLst>
        </pc:picChg>
        <pc:picChg chg="add mod">
          <ac:chgData name="shannon_truong@outlook.com" userId="e664a37e67708cfa" providerId="LiveId" clId="{F21E3700-EA1F-4F12-BCBE-C96324EC2B40}" dt="2021-03-16T23:58:31.705" v="17878" actId="1076"/>
          <ac:picMkLst>
            <pc:docMk/>
            <pc:sldMk cId="4178782038" sldId="273"/>
            <ac:picMk id="9" creationId="{F71CE639-2FDB-4FF5-8AE9-E92AFE2BCDCB}"/>
          </ac:picMkLst>
        </pc:picChg>
      </pc:sldChg>
      <pc:sldChg chg="addSp delSp modSp new mod">
        <pc:chgData name="shannon_truong@outlook.com" userId="e664a37e67708cfa" providerId="LiveId" clId="{F21E3700-EA1F-4F12-BCBE-C96324EC2B40}" dt="2021-03-17T00:01:56.664" v="18256" actId="20577"/>
        <pc:sldMkLst>
          <pc:docMk/>
          <pc:sldMk cId="9206277" sldId="274"/>
        </pc:sldMkLst>
        <pc:spChg chg="add del mod">
          <ac:chgData name="shannon_truong@outlook.com" userId="e664a37e67708cfa" providerId="LiveId" clId="{F21E3700-EA1F-4F12-BCBE-C96324EC2B40}" dt="2021-03-17T00:00:35.660" v="18065"/>
          <ac:spMkLst>
            <pc:docMk/>
            <pc:sldMk cId="9206277" sldId="274"/>
            <ac:spMk id="5" creationId="{D48C86FA-AD27-444B-9887-75657F80889A}"/>
          </ac:spMkLst>
        </pc:spChg>
        <pc:spChg chg="add mod">
          <ac:chgData name="shannon_truong@outlook.com" userId="e664a37e67708cfa" providerId="LiveId" clId="{F21E3700-EA1F-4F12-BCBE-C96324EC2B40}" dt="2021-03-17T00:01:56.664" v="18256" actId="20577"/>
          <ac:spMkLst>
            <pc:docMk/>
            <pc:sldMk cId="9206277" sldId="274"/>
            <ac:spMk id="6" creationId="{6FFC23CF-B133-4123-9A98-33FE5C36FA3A}"/>
          </ac:spMkLst>
        </pc:spChg>
        <pc:picChg chg="add mod">
          <ac:chgData name="shannon_truong@outlook.com" userId="e664a37e67708cfa" providerId="LiveId" clId="{F21E3700-EA1F-4F12-BCBE-C96324EC2B40}" dt="2021-03-17T00:01:07.541" v="18073" actId="1076"/>
          <ac:picMkLst>
            <pc:docMk/>
            <pc:sldMk cId="9206277" sldId="274"/>
            <ac:picMk id="4" creationId="{718062BD-F8D3-4968-B8CE-C8CC24EA77F3}"/>
          </ac:picMkLst>
        </pc:picChg>
      </pc:sldChg>
      <pc:sldChg chg="addSp modSp new mod modClrScheme chgLayout">
        <pc:chgData name="shannon_truong@outlook.com" userId="e664a37e67708cfa" providerId="LiveId" clId="{F21E3700-EA1F-4F12-BCBE-C96324EC2B40}" dt="2021-03-17T00:27:34.005" v="20595" actId="20577"/>
        <pc:sldMkLst>
          <pc:docMk/>
          <pc:sldMk cId="2815655286" sldId="275"/>
        </pc:sldMkLst>
        <pc:spChg chg="mod ord">
          <ac:chgData name="shannon_truong@outlook.com" userId="e664a37e67708cfa" providerId="LiveId" clId="{F21E3700-EA1F-4F12-BCBE-C96324EC2B40}" dt="2021-03-17T00:05:29.761" v="18280" actId="700"/>
          <ac:spMkLst>
            <pc:docMk/>
            <pc:sldMk cId="2815655286" sldId="275"/>
            <ac:spMk id="2" creationId="{8680E804-5B91-43F2-A34D-7027E9134620}"/>
          </ac:spMkLst>
        </pc:spChg>
        <pc:spChg chg="add mod ord">
          <ac:chgData name="shannon_truong@outlook.com" userId="e664a37e67708cfa" providerId="LiveId" clId="{F21E3700-EA1F-4F12-BCBE-C96324EC2B40}" dt="2021-03-17T00:22:03.101" v="19937" actId="20577"/>
          <ac:spMkLst>
            <pc:docMk/>
            <pc:sldMk cId="2815655286" sldId="275"/>
            <ac:spMk id="3" creationId="{C54D0EF8-50C8-4C72-A249-D2E8DDB54B8E}"/>
          </ac:spMkLst>
        </pc:spChg>
        <pc:spChg chg="add mod ord">
          <ac:chgData name="shannon_truong@outlook.com" userId="e664a37e67708cfa" providerId="LiveId" clId="{F21E3700-EA1F-4F12-BCBE-C96324EC2B40}" dt="2021-03-17T00:27:34.005" v="20595" actId="20577"/>
          <ac:spMkLst>
            <pc:docMk/>
            <pc:sldMk cId="2815655286" sldId="275"/>
            <ac:spMk id="4" creationId="{4B64F0E8-7867-4163-8D68-57A076B28B47}"/>
          </ac:spMkLst>
        </pc:spChg>
      </pc:sldChg>
      <pc:sldChg chg="modSp new mod">
        <pc:chgData name="shannon_truong@outlook.com" userId="e664a37e67708cfa" providerId="LiveId" clId="{F21E3700-EA1F-4F12-BCBE-C96324EC2B40}" dt="2021-03-17T00:27:45.464" v="20606" actId="20577"/>
        <pc:sldMkLst>
          <pc:docMk/>
          <pc:sldMk cId="1225643577" sldId="276"/>
        </pc:sldMkLst>
        <pc:spChg chg="mod">
          <ac:chgData name="shannon_truong@outlook.com" userId="e664a37e67708cfa" providerId="LiveId" clId="{F21E3700-EA1F-4F12-BCBE-C96324EC2B40}" dt="2021-03-17T00:27:45.464" v="20606" actId="20577"/>
          <ac:spMkLst>
            <pc:docMk/>
            <pc:sldMk cId="1225643577" sldId="276"/>
            <ac:spMk id="2" creationId="{E5C6E5B0-177F-4924-8283-3410C1944C06}"/>
          </ac:spMkLst>
        </pc:spChg>
      </pc:sldChg>
      <pc:sldMasterChg chg="modSp new mod addSldLayout modSldLayout">
        <pc:chgData name="shannon_truong@outlook.com" userId="e664a37e67708cfa" providerId="LiveId" clId="{F21E3700-EA1F-4F12-BCBE-C96324EC2B40}" dt="2021-03-10T04:04:16.732" v="20"/>
        <pc:sldMasterMkLst>
          <pc:docMk/>
          <pc:sldMasterMk cId="4201127927" sldId="2147483786"/>
        </pc:sldMasterMkLst>
        <pc:spChg chg="mod">
          <ac:chgData name="shannon_truong@outlook.com" userId="e664a37e67708cfa" providerId="LiveId" clId="{F21E3700-EA1F-4F12-BCBE-C96324EC2B40}" dt="2021-03-10T04:04:16.732" v="20"/>
          <ac:spMkLst>
            <pc:docMk/>
            <pc:sldMasterMk cId="4201127927" sldId="2147483786"/>
            <ac:spMk id="2" creationId="{3493FEC5-0AF6-48EB-8475-EBA8EC715D95}"/>
          </ac:spMkLst>
        </pc:spChg>
        <pc:spChg chg="mod">
          <ac:chgData name="shannon_truong@outlook.com" userId="e664a37e67708cfa" providerId="LiveId" clId="{F21E3700-EA1F-4F12-BCBE-C96324EC2B40}" dt="2021-03-10T04:04:16.732" v="20"/>
          <ac:spMkLst>
            <pc:docMk/>
            <pc:sldMasterMk cId="4201127927" sldId="2147483786"/>
            <ac:spMk id="3" creationId="{9171DAAF-5DBA-4595-947D-4FEC3B6A1419}"/>
          </ac:spMkLst>
        </pc:spChg>
        <pc:spChg chg="mod">
          <ac:chgData name="shannon_truong@outlook.com" userId="e664a37e67708cfa" providerId="LiveId" clId="{F21E3700-EA1F-4F12-BCBE-C96324EC2B40}" dt="2021-03-10T04:04:16.732" v="20"/>
          <ac:spMkLst>
            <pc:docMk/>
            <pc:sldMasterMk cId="4201127927" sldId="2147483786"/>
            <ac:spMk id="4" creationId="{819F214C-A2BA-4170-A327-4A9D8279BDA5}"/>
          </ac:spMkLst>
        </pc:spChg>
        <pc:spChg chg="mod">
          <ac:chgData name="shannon_truong@outlook.com" userId="e664a37e67708cfa" providerId="LiveId" clId="{F21E3700-EA1F-4F12-BCBE-C96324EC2B40}" dt="2021-03-10T04:04:16.732" v="20"/>
          <ac:spMkLst>
            <pc:docMk/>
            <pc:sldMasterMk cId="4201127927" sldId="2147483786"/>
            <ac:spMk id="5" creationId="{F8428445-6E1E-4D8E-8A96-F32C95610639}"/>
          </ac:spMkLst>
        </pc:spChg>
        <pc:spChg chg="mod">
          <ac:chgData name="shannon_truong@outlook.com" userId="e664a37e67708cfa" providerId="LiveId" clId="{F21E3700-EA1F-4F12-BCBE-C96324EC2B40}" dt="2021-03-10T04:04:16.732" v="20"/>
          <ac:spMkLst>
            <pc:docMk/>
            <pc:sldMasterMk cId="4201127927" sldId="2147483786"/>
            <ac:spMk id="6" creationId="{A4D68D9D-0D0D-43EF-AEB3-147E7AB1B3C2}"/>
          </ac:spMkLst>
        </pc:spChg>
        <pc:sldLayoutChg chg="modSp new replId">
          <pc:chgData name="shannon_truong@outlook.com" userId="e664a37e67708cfa" providerId="LiveId" clId="{F21E3700-EA1F-4F12-BCBE-C96324EC2B40}" dt="2021-03-10T04:04:16.732" v="20"/>
          <pc:sldLayoutMkLst>
            <pc:docMk/>
            <pc:sldMasterMk cId="4201127927" sldId="2147483786"/>
            <pc:sldLayoutMk cId="3158902757" sldId="2147483787"/>
          </pc:sldLayoutMkLst>
          <pc:spChg chg="mod">
            <ac:chgData name="shannon_truong@outlook.com" userId="e664a37e67708cfa" providerId="LiveId" clId="{F21E3700-EA1F-4F12-BCBE-C96324EC2B40}" dt="2021-03-10T04:04:16.732" v="20"/>
            <ac:spMkLst>
              <pc:docMk/>
              <pc:sldMasterMk cId="4201127927" sldId="2147483786"/>
              <pc:sldLayoutMk cId="3158902757" sldId="2147483787"/>
              <ac:spMk id="2" creationId="{962C27C3-17C0-4E9C-B613-79A742667EAE}"/>
            </ac:spMkLst>
          </pc:spChg>
          <pc:spChg chg="mod">
            <ac:chgData name="shannon_truong@outlook.com" userId="e664a37e67708cfa" providerId="LiveId" clId="{F21E3700-EA1F-4F12-BCBE-C96324EC2B40}" dt="2021-03-10T04:04:16.732" v="20"/>
            <ac:spMkLst>
              <pc:docMk/>
              <pc:sldMasterMk cId="4201127927" sldId="2147483786"/>
              <pc:sldLayoutMk cId="3158902757" sldId="2147483787"/>
              <ac:spMk id="3" creationId="{AEB9C839-C0EC-47F0-BC7F-4B3A04617704}"/>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1140051869" sldId="2147483788"/>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551908409" sldId="2147483789"/>
          </pc:sldLayoutMkLst>
          <pc:spChg chg="mod">
            <ac:chgData name="shannon_truong@outlook.com" userId="e664a37e67708cfa" providerId="LiveId" clId="{F21E3700-EA1F-4F12-BCBE-C96324EC2B40}" dt="2021-03-10T04:04:16.732" v="20"/>
            <ac:spMkLst>
              <pc:docMk/>
              <pc:sldMasterMk cId="4201127927" sldId="2147483786"/>
              <pc:sldLayoutMk cId="3551908409" sldId="2147483789"/>
              <ac:spMk id="2" creationId="{928735E5-D974-4A40-8285-E1460EAD05CE}"/>
            </ac:spMkLst>
          </pc:spChg>
          <pc:spChg chg="mod">
            <ac:chgData name="shannon_truong@outlook.com" userId="e664a37e67708cfa" providerId="LiveId" clId="{F21E3700-EA1F-4F12-BCBE-C96324EC2B40}" dt="2021-03-10T04:04:16.732" v="20"/>
            <ac:spMkLst>
              <pc:docMk/>
              <pc:sldMasterMk cId="4201127927" sldId="2147483786"/>
              <pc:sldLayoutMk cId="3551908409" sldId="2147483789"/>
              <ac:spMk id="3" creationId="{F4C8CB84-8104-4745-89B8-13C44AA7961C}"/>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405332032" sldId="2147483790"/>
          </pc:sldLayoutMkLst>
          <pc:spChg chg="mod">
            <ac:chgData name="shannon_truong@outlook.com" userId="e664a37e67708cfa" providerId="LiveId" clId="{F21E3700-EA1F-4F12-BCBE-C96324EC2B40}" dt="2021-03-10T04:04:16.732" v="20"/>
            <ac:spMkLst>
              <pc:docMk/>
              <pc:sldMasterMk cId="4201127927" sldId="2147483786"/>
              <pc:sldLayoutMk cId="1405332032" sldId="2147483790"/>
              <ac:spMk id="3" creationId="{918B24A7-FB70-46DB-9C86-9EB44808B5AC}"/>
            </ac:spMkLst>
          </pc:spChg>
          <pc:spChg chg="mod">
            <ac:chgData name="shannon_truong@outlook.com" userId="e664a37e67708cfa" providerId="LiveId" clId="{F21E3700-EA1F-4F12-BCBE-C96324EC2B40}" dt="2021-03-10T04:04:16.732" v="20"/>
            <ac:spMkLst>
              <pc:docMk/>
              <pc:sldMasterMk cId="4201127927" sldId="2147483786"/>
              <pc:sldLayoutMk cId="1405332032" sldId="2147483790"/>
              <ac:spMk id="4" creationId="{1B2223AF-28C8-43B3-B5C6-93544215038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2118268826" sldId="2147483791"/>
          </pc:sldLayoutMkLst>
          <pc:spChg chg="mod">
            <ac:chgData name="shannon_truong@outlook.com" userId="e664a37e67708cfa" providerId="LiveId" clId="{F21E3700-EA1F-4F12-BCBE-C96324EC2B40}" dt="2021-03-10T04:04:16.732" v="20"/>
            <ac:spMkLst>
              <pc:docMk/>
              <pc:sldMasterMk cId="4201127927" sldId="2147483786"/>
              <pc:sldLayoutMk cId="2118268826" sldId="2147483791"/>
              <ac:spMk id="2" creationId="{80E5191E-445C-41B4-A989-852B188B453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3" creationId="{F219E2CA-FA14-4751-95D7-595983C741F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4" creationId="{B50118B9-574F-40F2-970D-6CFDF191CADC}"/>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5" creationId="{3E2A93B8-5710-4776-AFF1-1CAACA19AA65}"/>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6" creationId="{69842152-5D79-4518-A6D1-ECA0BCDCB61D}"/>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2381089511" sldId="2147483792"/>
          </pc:sldLayoutMkLst>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3288037159" sldId="2147483793"/>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607417702" sldId="2147483794"/>
          </pc:sldLayoutMkLst>
          <pc:spChg chg="mod">
            <ac:chgData name="shannon_truong@outlook.com" userId="e664a37e67708cfa" providerId="LiveId" clId="{F21E3700-EA1F-4F12-BCBE-C96324EC2B40}" dt="2021-03-10T04:04:16.732" v="20"/>
            <ac:spMkLst>
              <pc:docMk/>
              <pc:sldMasterMk cId="4201127927" sldId="2147483786"/>
              <pc:sldLayoutMk cId="3607417702" sldId="2147483794"/>
              <ac:spMk id="2" creationId="{371D561A-6ED9-4998-81A5-012B9618A2AF}"/>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3" creationId="{9599BB8E-9EFD-4570-B442-AC1FC4649EA2}"/>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4" creationId="{18774811-C657-4194-945C-1F7E00BB7EB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314902502" sldId="2147483795"/>
          </pc:sldLayoutMkLst>
          <pc:spChg chg="mod">
            <ac:chgData name="shannon_truong@outlook.com" userId="e664a37e67708cfa" providerId="LiveId" clId="{F21E3700-EA1F-4F12-BCBE-C96324EC2B40}" dt="2021-03-10T04:04:16.732" v="20"/>
            <ac:spMkLst>
              <pc:docMk/>
              <pc:sldMasterMk cId="4201127927" sldId="2147483786"/>
              <pc:sldLayoutMk cId="1314902502" sldId="2147483795"/>
              <ac:spMk id="2" creationId="{1F69E174-6DBA-42E5-B219-36DC07951049}"/>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3" creationId="{8DA6E5CC-2489-41A9-B21F-498DE4D4795A}"/>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4" creationId="{CE3FA810-297A-4A6F-AF12-A288DA4EDBC0}"/>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4293973216" sldId="2147483796"/>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553535736" sldId="2147483797"/>
          </pc:sldLayoutMkLst>
          <pc:spChg chg="mod">
            <ac:chgData name="shannon_truong@outlook.com" userId="e664a37e67708cfa" providerId="LiveId" clId="{F21E3700-EA1F-4F12-BCBE-C96324EC2B40}" dt="2021-03-10T04:04:16.732" v="20"/>
            <ac:spMkLst>
              <pc:docMk/>
              <pc:sldMasterMk cId="4201127927" sldId="2147483786"/>
              <pc:sldLayoutMk cId="553535736" sldId="2147483797"/>
              <ac:spMk id="2" creationId="{8EE61F11-27FA-47DD-B33C-04A15B534BA2}"/>
            </ac:spMkLst>
          </pc:spChg>
          <pc:spChg chg="mod">
            <ac:chgData name="shannon_truong@outlook.com" userId="e664a37e67708cfa" providerId="LiveId" clId="{F21E3700-EA1F-4F12-BCBE-C96324EC2B40}" dt="2021-03-10T04:04:16.732" v="20"/>
            <ac:spMkLst>
              <pc:docMk/>
              <pc:sldMasterMk cId="4201127927" sldId="2147483786"/>
              <pc:sldLayoutMk cId="553535736" sldId="2147483797"/>
              <ac:spMk id="3" creationId="{D7AFE670-4145-4128-B834-C7166F5B018A}"/>
            </ac:spMkLst>
          </pc:spChg>
        </pc:sldLayoutChg>
      </pc:sldMasterChg>
      <pc:sldMasterChg chg="modSp modSldLayout">
        <pc:chgData name="shannon_truong@outlook.com" userId="e664a37e67708cfa" providerId="LiveId" clId="{F21E3700-EA1F-4F12-BCBE-C96324EC2B40}" dt="2021-03-10T04:04:16.732" v="20"/>
        <pc:sldMasterMkLst>
          <pc:docMk/>
          <pc:sldMasterMk cId="1068353352" sldId="2147483798"/>
        </pc:sldMasterMkLst>
        <pc:spChg chg="mod">
          <ac:chgData name="shannon_truong@outlook.com" userId="e664a37e67708cfa" providerId="LiveId" clId="{F21E3700-EA1F-4F12-BCBE-C96324EC2B40}" dt="2021-03-10T04:04:16.732" v="20"/>
          <ac:spMkLst>
            <pc:docMk/>
            <pc:sldMasterMk cId="1068353352" sldId="2147483798"/>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9"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ac:cxnSpMk id="10" creationId="{00000000-0000-0000-0000-000000000000}"/>
          </ac:cxnSpMkLst>
        </pc:cxnChg>
        <pc:sldLayoutChg chg="modSp">
          <pc:chgData name="shannon_truong@outlook.com" userId="e664a37e67708cfa" providerId="LiveId" clId="{F21E3700-EA1F-4F12-BCBE-C96324EC2B40}" dt="2021-03-10T04:04:16.732" v="20"/>
          <pc:sldLayoutMkLst>
            <pc:docMk/>
            <pc:sldMasterMk cId="1068353352" sldId="2147483798"/>
            <pc:sldLayoutMk cId="3429676236" sldId="2147483799"/>
          </pc:sldLayoutMkLst>
          <pc:spChg chg="mod">
            <ac:chgData name="shannon_truong@outlook.com" userId="e664a37e67708cfa" providerId="LiveId" clId="{F21E3700-EA1F-4F12-BCBE-C96324EC2B40}" dt="2021-03-10T04:04:16.732" v="20"/>
            <ac:spMkLst>
              <pc:docMk/>
              <pc:sldMasterMk cId="1068353352" sldId="2147483798"/>
              <pc:sldLayoutMk cId="3429676236" sldId="214748379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3429676236" sldId="2147483799"/>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85173200" sldId="2147483801"/>
          </pc:sldLayoutMkLst>
          <pc:spChg chg="mod">
            <ac:chgData name="shannon_truong@outlook.com" userId="e664a37e67708cfa" providerId="LiveId" clId="{F21E3700-EA1F-4F12-BCBE-C96324EC2B40}" dt="2021-03-10T04:04:16.732" v="20"/>
            <ac:spMkLst>
              <pc:docMk/>
              <pc:sldMasterMk cId="1068353352" sldId="2147483798"/>
              <pc:sldLayoutMk cId="85173200" sldId="2147483801"/>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85173200" sldId="2147483801"/>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3981864590" sldId="2147483802"/>
          </pc:sldLayoutMkLst>
          <pc:spChg chg="mod">
            <ac:chgData name="shannon_truong@outlook.com" userId="e664a37e67708cfa" providerId="LiveId" clId="{F21E3700-EA1F-4F12-BCBE-C96324EC2B40}" dt="2021-03-10T04:04:16.732" v="20"/>
            <ac:spMkLst>
              <pc:docMk/>
              <pc:sldMasterMk cId="1068353352" sldId="2147483798"/>
              <pc:sldLayoutMk cId="3981864590" sldId="2147483802"/>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8"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370670831" sldId="2147483803"/>
          </pc:sldLayoutMkLst>
          <pc:spChg chg="mod">
            <ac:chgData name="shannon_truong@outlook.com" userId="e664a37e67708cfa" providerId="LiveId" clId="{F21E3700-EA1F-4F12-BCBE-C96324EC2B40}" dt="2021-03-10T04:04:16.732" v="20"/>
            <ac:spMkLst>
              <pc:docMk/>
              <pc:sldMasterMk cId="1068353352" sldId="2147483798"/>
              <pc:sldLayoutMk cId="2370670831" sldId="2147483803"/>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10"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592222743" sldId="2147483805"/>
          </pc:sldLayoutMkLst>
          <pc:spChg chg="mod">
            <ac:chgData name="shannon_truong@outlook.com" userId="e664a37e67708cfa" providerId="LiveId" clId="{F21E3700-EA1F-4F12-BCBE-C96324EC2B40}" dt="2021-03-10T04:04:16.732" v="20"/>
            <ac:spMkLst>
              <pc:docMk/>
              <pc:sldMasterMk cId="1068353352" sldId="2147483798"/>
              <pc:sldLayoutMk cId="1592222743" sldId="2147483805"/>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592222743" sldId="2147483805"/>
              <ac:spMk id="6"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448156757" sldId="2147483806"/>
          </pc:sldLayoutMkLst>
          <pc:spChg chg="mod">
            <ac:chgData name="shannon_truong@outlook.com" userId="e664a37e67708cfa" providerId="LiveId" clId="{F21E3700-EA1F-4F12-BCBE-C96324EC2B40}" dt="2021-03-10T04:04:16.732" v="20"/>
            <ac:spMkLst>
              <pc:docMk/>
              <pc:sldMasterMk cId="1068353352" sldId="2147483798"/>
              <pc:sldLayoutMk cId="2448156757" sldId="2147483806"/>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200143265" sldId="2147483807"/>
          </pc:sldLayoutMkLst>
          <pc:spChg chg="mod">
            <ac:chgData name="shannon_truong@outlook.com" userId="e664a37e67708cfa" providerId="LiveId" clId="{F21E3700-EA1F-4F12-BCBE-C96324EC2B40}" dt="2021-03-10T04:04:16.732" v="20"/>
            <ac:spMkLst>
              <pc:docMk/>
              <pc:sldMasterMk cId="1068353352" sldId="2147483798"/>
              <pc:sldLayoutMk cId="1200143265" sldId="2147483807"/>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954861649" sldId="2147483809"/>
          </pc:sldLayoutMkLst>
          <pc:spChg chg="mod">
            <ac:chgData name="shannon_truong@outlook.com" userId="e664a37e67708cfa" providerId="LiveId" clId="{F21E3700-EA1F-4F12-BCBE-C96324EC2B40}" dt="2021-03-10T04:04:16.732" v="20"/>
            <ac:spMkLst>
              <pc:docMk/>
              <pc:sldMasterMk cId="1068353352" sldId="2147483798"/>
              <pc:sldLayoutMk cId="954861649" sldId="214748380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8" creationId="{00000000-0000-0000-0000-000000000000}"/>
            </ac:spMkLst>
          </pc:spChg>
        </pc:sldLayoutChg>
      </pc:sldMasterChg>
      <pc:sldMasterChg chg="del delSldLayout">
        <pc:chgData name="shannon_truong@outlook.com" userId="e664a37e67708cfa" providerId="LiveId" clId="{F21E3700-EA1F-4F12-BCBE-C96324EC2B40}" dt="2021-03-10T04:06:31.757" v="84" actId="47"/>
        <pc:sldMasterMkLst>
          <pc:docMk/>
          <pc:sldMasterMk cId="660158" sldId="2147483869"/>
        </pc:sldMasterMkLst>
        <pc:sldLayoutChg chg="del">
          <pc:chgData name="shannon_truong@outlook.com" userId="e664a37e67708cfa" providerId="LiveId" clId="{F21E3700-EA1F-4F12-BCBE-C96324EC2B40}" dt="2021-03-10T04:06:31.757" v="84" actId="47"/>
          <pc:sldLayoutMkLst>
            <pc:docMk/>
            <pc:sldMasterMk cId="660158" sldId="2147483869"/>
            <pc:sldLayoutMk cId="1269878845" sldId="2147483870"/>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545341710" sldId="2147483871"/>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002875741" sldId="2147483872"/>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189055204" sldId="2147483873"/>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908852486" sldId="2147483874"/>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757111123" sldId="2147483875"/>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13927280" sldId="2147483876"/>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33666329" sldId="2147483877"/>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288261761" sldId="2147483878"/>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736963435" sldId="2147483879"/>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881614463" sldId="21474838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C494-DF46-4061-B737-E595D0F4303D}" type="datetimeFigureOut">
              <a:rPr lang="en-US" smtClean="0"/>
              <a:t>3/16/2021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1F45-CEF1-434F-A304-22A7A700EABA}" type="slidenum">
              <a:rPr lang="en-US" smtClean="0"/>
              <a:t>‹#›</a:t>
            </a:fld>
            <a:endParaRPr lang="en-US"/>
          </a:p>
        </p:txBody>
      </p:sp>
    </p:spTree>
    <p:extLst>
      <p:ext uri="{BB962C8B-B14F-4D97-AF65-F5344CB8AC3E}">
        <p14:creationId xmlns:p14="http://schemas.microsoft.com/office/powerpoint/2010/main" val="7058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C3-17C0-4E9C-B613-79A742667EAE}"/>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AEB9C839-C0EC-47F0-BC7F-4B3A04617704}"/>
              </a:ext>
            </a:extLst>
          </p:cNvPr>
          <p:cNvSpPr>
            <a:spLocks noGrp="1"/>
          </p:cNvSpPr>
          <p:nvPr>
            <p:ph type="subTitle" idx="1"/>
          </p:nvPr>
        </p:nvSpPr>
        <p:spPr>
          <a:xfrm>
            <a:off x="857250" y="4802718"/>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6ADC47B-E468-4721-A80D-6D9692AF4485}"/>
              </a:ext>
            </a:extLst>
          </p:cNvPr>
          <p:cNvSpPr>
            <a:spLocks noGrp="1"/>
          </p:cNvSpPr>
          <p:nvPr>
            <p:ph type="dt" sz="half" idx="10"/>
          </p:nvPr>
        </p:nvSpPr>
        <p:spPr/>
        <p:txBody>
          <a:bodyPr/>
          <a:lstStyle/>
          <a:p>
            <a:fld id="{D39C0D74-DE17-4513-B39E-A5FC5E291FF3}" type="datetime1">
              <a:rPr lang="en-US" smtClean="0"/>
              <a:t>3/16/2021</a:t>
            </a:fld>
            <a:endParaRPr lang="en-US"/>
          </a:p>
        </p:txBody>
      </p:sp>
      <p:sp>
        <p:nvSpPr>
          <p:cNvPr id="5" name="Footer Placeholder 4">
            <a:extLst>
              <a:ext uri="{FF2B5EF4-FFF2-40B4-BE49-F238E27FC236}">
                <a16:creationId xmlns:a16="http://schemas.microsoft.com/office/drawing/2014/main" id="{00D2A189-1F09-4343-ADCF-787AB87F9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2544-01F7-4640-833A-AFDE1DF0C8EC}"/>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1589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3A0-5BF6-4309-BF16-F9B3F0B07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AAFA8-5599-43BB-8059-B9926CBB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3CB22-C25C-401B-BADC-8323BC449B31}"/>
              </a:ext>
            </a:extLst>
          </p:cNvPr>
          <p:cNvSpPr>
            <a:spLocks noGrp="1"/>
          </p:cNvSpPr>
          <p:nvPr>
            <p:ph type="dt" sz="half" idx="10"/>
          </p:nvPr>
        </p:nvSpPr>
        <p:spPr/>
        <p:txBody>
          <a:bodyPr/>
          <a:lstStyle/>
          <a:p>
            <a:fld id="{A4B5CC5A-DD77-4303-8643-C7FEABD76ADB}" type="datetime1">
              <a:rPr lang="en-US" smtClean="0"/>
              <a:t>3/16/2021</a:t>
            </a:fld>
            <a:endParaRPr lang="en-US"/>
          </a:p>
        </p:txBody>
      </p:sp>
      <p:sp>
        <p:nvSpPr>
          <p:cNvPr id="5" name="Footer Placeholder 4">
            <a:extLst>
              <a:ext uri="{FF2B5EF4-FFF2-40B4-BE49-F238E27FC236}">
                <a16:creationId xmlns:a16="http://schemas.microsoft.com/office/drawing/2014/main" id="{E8F8D8DF-25AB-410C-9237-5F74C280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43A3F-C9F0-4A85-895D-60E8C0BA83D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42939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61F11-27FA-47DD-B33C-04A15B534BA2}"/>
              </a:ext>
            </a:extLst>
          </p:cNvPr>
          <p:cNvSpPr>
            <a:spLocks noGrp="1"/>
          </p:cNvSpPr>
          <p:nvPr>
            <p:ph type="title" orient="vert"/>
          </p:nvPr>
        </p:nvSpPr>
        <p:spPr>
          <a:xfrm>
            <a:off x="4907756" y="486836"/>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FE670-4145-4128-B834-C7166F5B018A}"/>
              </a:ext>
            </a:extLst>
          </p:cNvPr>
          <p:cNvSpPr>
            <a:spLocks noGrp="1"/>
          </p:cNvSpPr>
          <p:nvPr>
            <p:ph type="body" orient="vert" idx="1"/>
          </p:nvPr>
        </p:nvSpPr>
        <p:spPr>
          <a:xfrm>
            <a:off x="471487" y="486836"/>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61FD-52C9-4776-B6C6-B8CD1F1544F2}"/>
              </a:ext>
            </a:extLst>
          </p:cNvPr>
          <p:cNvSpPr>
            <a:spLocks noGrp="1"/>
          </p:cNvSpPr>
          <p:nvPr>
            <p:ph type="dt" sz="half" idx="10"/>
          </p:nvPr>
        </p:nvSpPr>
        <p:spPr/>
        <p:txBody>
          <a:bodyPr/>
          <a:lstStyle/>
          <a:p>
            <a:fld id="{815E1662-5998-476D-9CA8-6E41D056FC06}" type="datetime1">
              <a:rPr lang="en-US" smtClean="0"/>
              <a:t>3/16/2021</a:t>
            </a:fld>
            <a:endParaRPr lang="en-US"/>
          </a:p>
        </p:txBody>
      </p:sp>
      <p:sp>
        <p:nvSpPr>
          <p:cNvPr id="5" name="Footer Placeholder 4">
            <a:extLst>
              <a:ext uri="{FF2B5EF4-FFF2-40B4-BE49-F238E27FC236}">
                <a16:creationId xmlns:a16="http://schemas.microsoft.com/office/drawing/2014/main" id="{8AC94B3C-170C-481F-AF5E-F8F080A8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04E7-027B-4EF7-AB2C-D5B2B888352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55353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6068" y="4114353"/>
            <a:ext cx="6180081" cy="440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320800"/>
            <a:ext cx="5992314" cy="2006459"/>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4" y="3327259"/>
            <a:ext cx="5992314" cy="787095"/>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321D04-07EF-4079-BF4F-5FB096F73C85}" type="datetime1">
              <a:rPr lang="en-US" smtClean="0"/>
              <a:t>3/16/2021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37070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5894" y="2970671"/>
            <a:ext cx="599231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A6C1D-F873-42FF-85D8-A99B9EF8A0C5}" type="datetime1">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8350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9485" y="6855965"/>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4048764"/>
            <a:ext cx="5992313" cy="2006459"/>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6055223"/>
            <a:ext cx="5992313" cy="800741"/>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14EEAF-02F2-40EB-8FB7-5945F7D77A96}" type="datetime1">
              <a:rPr lang="en-US" smtClean="0"/>
              <a:t>3/16/2021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8207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970670"/>
            <a:ext cx="292464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97461" y="2970671"/>
            <a:ext cx="293074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225BA-5522-480F-9B1D-E35DF9A5FADD}" type="datetime1">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90910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414" y="2970671"/>
            <a:ext cx="2695125"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3901402"/>
            <a:ext cx="2924645"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26982" y="2970671"/>
            <a:ext cx="2701226"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7461" y="3901402"/>
            <a:ext cx="2930747"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A4EAC-88FE-42C5-BBDA-2CE027944547}" type="datetime1">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804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1E069-C125-412F-96B9-FF209EB3F855}" type="datetime1">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40043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2A341-F202-47F4-BE1D-BB340989CB55}" type="datetime1">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5921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9485" y="6855964"/>
            <a:ext cx="6179030"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6014" y="7016395"/>
            <a:ext cx="2652469" cy="919352"/>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4799" y="801600"/>
            <a:ext cx="6180300" cy="56064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9213" y="7016394"/>
            <a:ext cx="3198995" cy="919353"/>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1255F86-5F13-465D-BDA6-CC9312154F22}" type="datetime1">
              <a:rPr lang="en-US" smtClean="0"/>
              <a:t>3/16/2021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502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EAC6-E4B8-4320-AED6-8A40A9336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4039-6A0D-480A-BC13-7D4D5ABE1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2BD-863D-4CE7-8430-B26CA192C00A}"/>
              </a:ext>
            </a:extLst>
          </p:cNvPr>
          <p:cNvSpPr>
            <a:spLocks noGrp="1"/>
          </p:cNvSpPr>
          <p:nvPr>
            <p:ph type="dt" sz="half" idx="10"/>
          </p:nvPr>
        </p:nvSpPr>
        <p:spPr/>
        <p:txBody>
          <a:bodyPr/>
          <a:lstStyle/>
          <a:p>
            <a:fld id="{D99BE97E-4660-4402-AAF4-29B108438E73}" type="datetime1">
              <a:rPr lang="en-US" smtClean="0"/>
              <a:t>3/16/2021</a:t>
            </a:fld>
            <a:endParaRPr lang="en-US"/>
          </a:p>
        </p:txBody>
      </p:sp>
      <p:sp>
        <p:nvSpPr>
          <p:cNvPr id="5" name="Footer Placeholder 4">
            <a:extLst>
              <a:ext uri="{FF2B5EF4-FFF2-40B4-BE49-F238E27FC236}">
                <a16:creationId xmlns:a16="http://schemas.microsoft.com/office/drawing/2014/main" id="{9AAB91CA-4292-4F40-A023-4119CB3D3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C65C-8EA5-46E4-88D1-06DF020015A1}"/>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140051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4" y="6257852"/>
            <a:ext cx="5992314" cy="755651"/>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070" y="799633"/>
            <a:ext cx="6179030" cy="4743003"/>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7013502"/>
            <a:ext cx="5992314" cy="79822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E5173DC-FE55-4F3D-8DCD-B9A54E0A4124}" type="datetime1">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28216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CB1C-17A4-4F53-88A3-9399B78670DD}" type="datetime1">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51578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4972051" y="799634"/>
            <a:ext cx="154304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4972051" y="900967"/>
            <a:ext cx="1127342"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5894" y="900967"/>
            <a:ext cx="4441657" cy="691076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58941" y="7941516"/>
            <a:ext cx="710754" cy="486833"/>
          </a:xfrm>
        </p:spPr>
        <p:txBody>
          <a:bodyPr/>
          <a:lstStyle>
            <a:lvl1pPr>
              <a:defRPr>
                <a:solidFill>
                  <a:schemeClr val="accent1">
                    <a:lumMod val="75000"/>
                    <a:lumOff val="25000"/>
                  </a:schemeClr>
                </a:solidFill>
              </a:defRPr>
            </a:lvl1pPr>
          </a:lstStyle>
          <a:p>
            <a:fld id="{81B8FC73-3B26-4977-98CD-1EF4BBD4C69B}" type="datetime1">
              <a:rPr lang="en-US" smtClean="0"/>
              <a:t>3/16/2021</a:t>
            </a:fld>
            <a:endParaRPr lang="en-US"/>
          </a:p>
        </p:txBody>
      </p:sp>
      <p:sp>
        <p:nvSpPr>
          <p:cNvPr id="5" name="Footer Placeholder 4"/>
          <p:cNvSpPr>
            <a:spLocks noGrp="1"/>
          </p:cNvSpPr>
          <p:nvPr>
            <p:ph type="ftr" sz="quarter" idx="11"/>
          </p:nvPr>
        </p:nvSpPr>
        <p:spPr>
          <a:xfrm>
            <a:off x="435894" y="7935748"/>
            <a:ext cx="4441657" cy="486833"/>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62342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35E5-D974-4A40-8285-E1460EAD05CE}"/>
              </a:ext>
            </a:extLst>
          </p:cNvPr>
          <p:cNvSpPr>
            <a:spLocks noGrp="1"/>
          </p:cNvSpPr>
          <p:nvPr>
            <p:ph type="title"/>
          </p:nvPr>
        </p:nvSpPr>
        <p:spPr>
          <a:xfrm>
            <a:off x="467917" y="2279654"/>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4C8CB84-8104-4745-89B8-13C44AA7961C}"/>
              </a:ext>
            </a:extLst>
          </p:cNvPr>
          <p:cNvSpPr>
            <a:spLocks noGrp="1"/>
          </p:cNvSpPr>
          <p:nvPr>
            <p:ph type="body" idx="1"/>
          </p:nvPr>
        </p:nvSpPr>
        <p:spPr>
          <a:xfrm>
            <a:off x="467917" y="6119287"/>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0AAB-064A-4364-B131-A18FCB6EC87F}"/>
              </a:ext>
            </a:extLst>
          </p:cNvPr>
          <p:cNvSpPr>
            <a:spLocks noGrp="1"/>
          </p:cNvSpPr>
          <p:nvPr>
            <p:ph type="dt" sz="half" idx="10"/>
          </p:nvPr>
        </p:nvSpPr>
        <p:spPr/>
        <p:txBody>
          <a:bodyPr/>
          <a:lstStyle/>
          <a:p>
            <a:fld id="{865B4E83-3F46-46B3-968E-EB84735D0EEF}" type="datetime1">
              <a:rPr lang="en-US" smtClean="0"/>
              <a:t>3/16/2021</a:t>
            </a:fld>
            <a:endParaRPr lang="en-US"/>
          </a:p>
        </p:txBody>
      </p:sp>
      <p:sp>
        <p:nvSpPr>
          <p:cNvPr id="5" name="Footer Placeholder 4">
            <a:extLst>
              <a:ext uri="{FF2B5EF4-FFF2-40B4-BE49-F238E27FC236}">
                <a16:creationId xmlns:a16="http://schemas.microsoft.com/office/drawing/2014/main" id="{4811E8C6-F8E8-4845-8EF4-211DE942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A212-0F21-4703-92FD-1DC12FE6892D}"/>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551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1B1-97DB-4018-8350-A3B4BD53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B24A7-FB70-46DB-9C86-9EB44808B5AC}"/>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223AF-28C8-43B3-B5C6-93544215038B}"/>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A30D3-70AA-4788-A117-0DAA97300A1A}"/>
              </a:ext>
            </a:extLst>
          </p:cNvPr>
          <p:cNvSpPr>
            <a:spLocks noGrp="1"/>
          </p:cNvSpPr>
          <p:nvPr>
            <p:ph type="dt" sz="half" idx="10"/>
          </p:nvPr>
        </p:nvSpPr>
        <p:spPr/>
        <p:txBody>
          <a:bodyPr/>
          <a:lstStyle/>
          <a:p>
            <a:fld id="{9145E593-0D8E-4581-AC57-A85783CADF31}" type="datetime1">
              <a:rPr lang="en-US" smtClean="0"/>
              <a:t>3/16/2021</a:t>
            </a:fld>
            <a:endParaRPr lang="en-US"/>
          </a:p>
        </p:txBody>
      </p:sp>
      <p:sp>
        <p:nvSpPr>
          <p:cNvPr id="6" name="Footer Placeholder 5">
            <a:extLst>
              <a:ext uri="{FF2B5EF4-FFF2-40B4-BE49-F238E27FC236}">
                <a16:creationId xmlns:a16="http://schemas.microsoft.com/office/drawing/2014/main" id="{2B0CF554-AE99-4632-B768-22EFAEB1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C950-D2AB-4C7B-BE4D-5008704F53C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0533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91E-445C-41B4-A989-852B188B453D}"/>
              </a:ext>
            </a:extLst>
          </p:cNvPr>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E2CA-FA14-4751-95D7-595983C741FD}"/>
              </a:ext>
            </a:extLst>
          </p:cNvPr>
          <p:cNvSpPr>
            <a:spLocks noGrp="1"/>
          </p:cNvSpPr>
          <p:nvPr>
            <p:ph type="body" idx="1"/>
          </p:nvPr>
        </p:nvSpPr>
        <p:spPr>
          <a:xfrm>
            <a:off x="472382" y="2241553"/>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118B9-574F-40F2-970D-6CFDF191CADC}"/>
              </a:ext>
            </a:extLst>
          </p:cNvPr>
          <p:cNvSpPr>
            <a:spLocks noGrp="1"/>
          </p:cNvSpPr>
          <p:nvPr>
            <p:ph sz="half" idx="2"/>
          </p:nvPr>
        </p:nvSpPr>
        <p:spPr>
          <a:xfrm>
            <a:off x="472382"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A93B8-5710-4776-AFF1-1CAACA19AA65}"/>
              </a:ext>
            </a:extLst>
          </p:cNvPr>
          <p:cNvSpPr>
            <a:spLocks noGrp="1"/>
          </p:cNvSpPr>
          <p:nvPr>
            <p:ph type="body" sz="quarter" idx="3"/>
          </p:nvPr>
        </p:nvSpPr>
        <p:spPr>
          <a:xfrm>
            <a:off x="3471864" y="2241553"/>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42152-5D79-4518-A6D1-ECA0BCDCB61D}"/>
              </a:ext>
            </a:extLst>
          </p:cNvPr>
          <p:cNvSpPr>
            <a:spLocks noGrp="1"/>
          </p:cNvSpPr>
          <p:nvPr>
            <p:ph sz="quarter" idx="4"/>
          </p:nvPr>
        </p:nvSpPr>
        <p:spPr>
          <a:xfrm>
            <a:off x="3471864"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CB98F-C3E8-4354-B585-CF4B4E2F6C3E}"/>
              </a:ext>
            </a:extLst>
          </p:cNvPr>
          <p:cNvSpPr>
            <a:spLocks noGrp="1"/>
          </p:cNvSpPr>
          <p:nvPr>
            <p:ph type="dt" sz="half" idx="10"/>
          </p:nvPr>
        </p:nvSpPr>
        <p:spPr/>
        <p:txBody>
          <a:bodyPr/>
          <a:lstStyle/>
          <a:p>
            <a:fld id="{EACD08E0-983E-4A7B-915A-977817D16A22}" type="datetime1">
              <a:rPr lang="en-US" smtClean="0"/>
              <a:t>3/16/2021</a:t>
            </a:fld>
            <a:endParaRPr lang="en-US"/>
          </a:p>
        </p:txBody>
      </p:sp>
      <p:sp>
        <p:nvSpPr>
          <p:cNvPr id="8" name="Footer Placeholder 7">
            <a:extLst>
              <a:ext uri="{FF2B5EF4-FFF2-40B4-BE49-F238E27FC236}">
                <a16:creationId xmlns:a16="http://schemas.microsoft.com/office/drawing/2014/main" id="{71A45223-96ED-4E89-8D9E-998BD6809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1C5-267A-40A7-95FB-4E15CA3AD1F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1182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5C1-2D62-4C4E-8FFC-9D48521D6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C493C-71E4-4B03-B75A-7904D942EE77}"/>
              </a:ext>
            </a:extLst>
          </p:cNvPr>
          <p:cNvSpPr>
            <a:spLocks noGrp="1"/>
          </p:cNvSpPr>
          <p:nvPr>
            <p:ph type="dt" sz="half" idx="10"/>
          </p:nvPr>
        </p:nvSpPr>
        <p:spPr/>
        <p:txBody>
          <a:bodyPr/>
          <a:lstStyle/>
          <a:p>
            <a:fld id="{87F7646D-4E56-44A8-A1AB-496DD27B4742}" type="datetime1">
              <a:rPr lang="en-US" smtClean="0"/>
              <a:t>3/16/2021</a:t>
            </a:fld>
            <a:endParaRPr lang="en-US"/>
          </a:p>
        </p:txBody>
      </p:sp>
      <p:sp>
        <p:nvSpPr>
          <p:cNvPr id="4" name="Footer Placeholder 3">
            <a:extLst>
              <a:ext uri="{FF2B5EF4-FFF2-40B4-BE49-F238E27FC236}">
                <a16:creationId xmlns:a16="http://schemas.microsoft.com/office/drawing/2014/main" id="{003A6B53-CA36-467A-8050-4FA461CB5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B070D-874A-452D-9F4A-BB4598A48106}"/>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38108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178E9-0130-4486-844A-675DEEEAF471}"/>
              </a:ext>
            </a:extLst>
          </p:cNvPr>
          <p:cNvSpPr>
            <a:spLocks noGrp="1"/>
          </p:cNvSpPr>
          <p:nvPr>
            <p:ph type="dt" sz="half" idx="10"/>
          </p:nvPr>
        </p:nvSpPr>
        <p:spPr/>
        <p:txBody>
          <a:bodyPr/>
          <a:lstStyle/>
          <a:p>
            <a:fld id="{7CD49A45-315A-4C6B-A936-4ADAA8EAC56B}" type="datetime1">
              <a:rPr lang="en-US" smtClean="0"/>
              <a:t>3/16/2021</a:t>
            </a:fld>
            <a:endParaRPr lang="en-US"/>
          </a:p>
        </p:txBody>
      </p:sp>
      <p:sp>
        <p:nvSpPr>
          <p:cNvPr id="3" name="Footer Placeholder 2">
            <a:extLst>
              <a:ext uri="{FF2B5EF4-FFF2-40B4-BE49-F238E27FC236}">
                <a16:creationId xmlns:a16="http://schemas.microsoft.com/office/drawing/2014/main" id="{D935AC1E-24C0-4FB5-9AA2-9AB68E5BA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98081-1B92-42CB-9FDF-532AAC6DB32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28803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61A-6ED9-4998-81A5-012B9618A2AF}"/>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599BB8E-9EFD-4570-B442-AC1FC4649EA2}"/>
              </a:ext>
            </a:extLst>
          </p:cNvPr>
          <p:cNvSpPr>
            <a:spLocks noGrp="1"/>
          </p:cNvSpPr>
          <p:nvPr>
            <p:ph idx="1"/>
          </p:nvPr>
        </p:nvSpPr>
        <p:spPr>
          <a:xfrm>
            <a:off x="2915544" y="1316569"/>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4811-C657-4194-945C-1F7E00BB7EBB}"/>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E343CCE7-21D2-4426-931B-52B0760CFAA7}"/>
              </a:ext>
            </a:extLst>
          </p:cNvPr>
          <p:cNvSpPr>
            <a:spLocks noGrp="1"/>
          </p:cNvSpPr>
          <p:nvPr>
            <p:ph type="dt" sz="half" idx="10"/>
          </p:nvPr>
        </p:nvSpPr>
        <p:spPr/>
        <p:txBody>
          <a:bodyPr/>
          <a:lstStyle/>
          <a:p>
            <a:fld id="{12822EAE-DABB-40AC-8AD7-991522EEEE8B}" type="datetime1">
              <a:rPr lang="en-US" smtClean="0"/>
              <a:t>3/16/2021</a:t>
            </a:fld>
            <a:endParaRPr lang="en-US"/>
          </a:p>
        </p:txBody>
      </p:sp>
      <p:sp>
        <p:nvSpPr>
          <p:cNvPr id="6" name="Footer Placeholder 5">
            <a:extLst>
              <a:ext uri="{FF2B5EF4-FFF2-40B4-BE49-F238E27FC236}">
                <a16:creationId xmlns:a16="http://schemas.microsoft.com/office/drawing/2014/main" id="{1E847244-B2E3-4EC5-BA51-E5A30F484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369-7DED-41A7-807A-EA53C5E41B65}"/>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0741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174-6DBA-42E5-B219-36DC07951049}"/>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8DA6E5CC-2489-41A9-B21F-498DE4D4795A}"/>
              </a:ext>
            </a:extLst>
          </p:cNvPr>
          <p:cNvSpPr>
            <a:spLocks noGrp="1"/>
          </p:cNvSpPr>
          <p:nvPr>
            <p:ph type="pic" idx="1"/>
          </p:nvPr>
        </p:nvSpPr>
        <p:spPr>
          <a:xfrm>
            <a:off x="2915544" y="1316569"/>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CE3FA810-297A-4A6F-AF12-A288DA4EDBC0}"/>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A4E90A5-997D-4A60-A403-E026201330BC}"/>
              </a:ext>
            </a:extLst>
          </p:cNvPr>
          <p:cNvSpPr>
            <a:spLocks noGrp="1"/>
          </p:cNvSpPr>
          <p:nvPr>
            <p:ph type="dt" sz="half" idx="10"/>
          </p:nvPr>
        </p:nvSpPr>
        <p:spPr/>
        <p:txBody>
          <a:bodyPr/>
          <a:lstStyle/>
          <a:p>
            <a:fld id="{DB17ED3D-3930-46C0-8CFA-A4ED8A60CE6F}" type="datetime1">
              <a:rPr lang="en-US" smtClean="0"/>
              <a:t>3/16/2021</a:t>
            </a:fld>
            <a:endParaRPr lang="en-US"/>
          </a:p>
        </p:txBody>
      </p:sp>
      <p:sp>
        <p:nvSpPr>
          <p:cNvPr id="6" name="Footer Placeholder 5">
            <a:extLst>
              <a:ext uri="{FF2B5EF4-FFF2-40B4-BE49-F238E27FC236}">
                <a16:creationId xmlns:a16="http://schemas.microsoft.com/office/drawing/2014/main" id="{71E76067-D1D9-468B-80A6-9D73E188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0A5DA-4986-4EE5-97E5-1749690F312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3149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FEC5-0AF6-48EB-8475-EBA8EC715D95}"/>
              </a:ext>
            </a:extLst>
          </p:cNvPr>
          <p:cNvSpPr>
            <a:spLocks noGrp="1"/>
          </p:cNvSpPr>
          <p:nvPr>
            <p:ph type="title"/>
          </p:nvPr>
        </p:nvSpPr>
        <p:spPr>
          <a:xfrm>
            <a:off x="471489"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AAF-5DBA-4595-947D-4FEC3B6A1419}"/>
              </a:ext>
            </a:extLst>
          </p:cNvPr>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14C-A2BA-4170-A327-4A9D8279BDA5}"/>
              </a:ext>
            </a:extLst>
          </p:cNvPr>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BBD13216-CE8B-469B-ABF5-C9E3B6FC1E80}" type="datetime1">
              <a:rPr lang="en-US" smtClean="0"/>
              <a:t>3/16/2021</a:t>
            </a:fld>
            <a:endParaRPr lang="en-US"/>
          </a:p>
        </p:txBody>
      </p:sp>
      <p:sp>
        <p:nvSpPr>
          <p:cNvPr id="5" name="Footer Placeholder 4">
            <a:extLst>
              <a:ext uri="{FF2B5EF4-FFF2-40B4-BE49-F238E27FC236}">
                <a16:creationId xmlns:a16="http://schemas.microsoft.com/office/drawing/2014/main" id="{F8428445-6E1E-4D8E-8A96-F32C95610639}"/>
              </a:ext>
            </a:extLst>
          </p:cNvPr>
          <p:cNvSpPr>
            <a:spLocks noGrp="1"/>
          </p:cNvSpPr>
          <p:nvPr>
            <p:ph type="ftr" sz="quarter" idx="3"/>
          </p:nvPr>
        </p:nvSpPr>
        <p:spPr>
          <a:xfrm>
            <a:off x="2271714" y="8475136"/>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8D9D-0D0D-43EF-AEB3-147E7AB1B3C2}"/>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42011279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916633"/>
            <a:ext cx="5992314"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970671"/>
            <a:ext cx="5992314" cy="48410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69495" y="7941516"/>
            <a:ext cx="1600200" cy="486833"/>
          </a:xfrm>
          <a:prstGeom prst="rect">
            <a:avLst/>
          </a:prstGeom>
        </p:spPr>
        <p:txBody>
          <a:bodyPr vert="horz" lIns="91440" tIns="45720" rIns="91440" bIns="45720" rtlCol="0" anchor="ctr"/>
          <a:lstStyle>
            <a:lvl1pPr algn="r">
              <a:defRPr sz="675">
                <a:solidFill>
                  <a:schemeClr val="accent2"/>
                </a:solidFill>
              </a:defRPr>
            </a:lvl1pPr>
          </a:lstStyle>
          <a:p>
            <a:fld id="{36FCDC1D-29D0-4ADC-92D9-743B14091C22}" type="datetime1">
              <a:rPr lang="en-US" smtClean="0"/>
              <a:t>3/16/2021</a:t>
            </a:fld>
            <a:endParaRPr lang="en-US"/>
          </a:p>
        </p:txBody>
      </p:sp>
      <p:sp>
        <p:nvSpPr>
          <p:cNvPr id="5" name="Footer Placeholder 4"/>
          <p:cNvSpPr>
            <a:spLocks noGrp="1"/>
          </p:cNvSpPr>
          <p:nvPr>
            <p:ph type="ftr" sz="quarter" idx="3"/>
          </p:nvPr>
        </p:nvSpPr>
        <p:spPr>
          <a:xfrm>
            <a:off x="435894" y="7935748"/>
            <a:ext cx="3652939" cy="486833"/>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5850357" y="7941516"/>
            <a:ext cx="577851" cy="486833"/>
          </a:xfrm>
          <a:prstGeom prst="rect">
            <a:avLst/>
          </a:prstGeom>
        </p:spPr>
        <p:txBody>
          <a:bodyPr vert="horz" lIns="91440" tIns="45720" rIns="91440" bIns="45720" rtlCol="0" anchor="ctr"/>
          <a:lstStyle>
            <a:lvl1pPr algn="r">
              <a:defRPr sz="675">
                <a:solidFill>
                  <a:schemeClr val="accent2"/>
                </a:solidFill>
              </a:defRPr>
            </a:lvl1pPr>
          </a:lstStyle>
          <a:p>
            <a:fld id="{9B4869F8-44DC-46F8-BB31-7FFFE223292D}" type="slidenum">
              <a:rPr lang="en-US" smtClean="0"/>
              <a:t>‹#›</a:t>
            </a:fld>
            <a:endParaRPr lang="en-US"/>
          </a:p>
        </p:txBody>
      </p:sp>
      <p:sp>
        <p:nvSpPr>
          <p:cNvPr id="9" name="Rectangle 8"/>
          <p:cNvSpPr/>
          <p:nvPr/>
        </p:nvSpPr>
        <p:spPr>
          <a:xfrm>
            <a:off x="336069" y="588433"/>
            <a:ext cx="2039932"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482001" y="588433"/>
            <a:ext cx="20331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412451" y="588433"/>
            <a:ext cx="20331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1447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gaviz.cs.wpi.edu/"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profile/wpi.institutional.research#!/vizhome/Enrollment_15718046316670/Enrollment" TargetMode="External"/><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E96015-3124-4BDF-AC9D-5973420B71B5}"/>
              </a:ext>
            </a:extLst>
          </p:cNvPr>
          <p:cNvSpPr>
            <a:spLocks noGrp="1"/>
          </p:cNvSpPr>
          <p:nvPr>
            <p:ph type="ctrTitle"/>
          </p:nvPr>
        </p:nvSpPr>
        <p:spPr/>
        <p:txBody>
          <a:bodyPr/>
          <a:lstStyle/>
          <a:p>
            <a:r>
              <a:rPr lang="en-US" dirty="0"/>
              <a:t>CS480x: Final Project Process Book</a:t>
            </a:r>
          </a:p>
        </p:txBody>
      </p:sp>
      <p:sp>
        <p:nvSpPr>
          <p:cNvPr id="9" name="Text Placeholder 8">
            <a:extLst>
              <a:ext uri="{FF2B5EF4-FFF2-40B4-BE49-F238E27FC236}">
                <a16:creationId xmlns:a16="http://schemas.microsoft.com/office/drawing/2014/main" id="{D0AF0FB6-7540-467F-8C04-BAA53AC3F453}"/>
              </a:ext>
            </a:extLst>
          </p:cNvPr>
          <p:cNvSpPr>
            <a:spLocks noGrp="1"/>
          </p:cNvSpPr>
          <p:nvPr>
            <p:ph type="subTitle" idx="1"/>
          </p:nvPr>
        </p:nvSpPr>
        <p:spPr/>
        <p:txBody>
          <a:bodyPr/>
          <a:lstStyle/>
          <a:p>
            <a:r>
              <a:rPr lang="en-US" dirty="0"/>
              <a:t>Jason Dykstra,  Colby Frechette, Shannon Truong</a:t>
            </a:r>
          </a:p>
          <a:p>
            <a:r>
              <a:rPr lang="en-US" dirty="0"/>
              <a:t>March 2021</a:t>
            </a:r>
          </a:p>
        </p:txBody>
      </p:sp>
      <p:sp>
        <p:nvSpPr>
          <p:cNvPr id="2" name="Slide Number Placeholder 1">
            <a:extLst>
              <a:ext uri="{FF2B5EF4-FFF2-40B4-BE49-F238E27FC236}">
                <a16:creationId xmlns:a16="http://schemas.microsoft.com/office/drawing/2014/main" id="{7F04C2A4-4402-46A3-BDAA-73AABD7197B7}"/>
              </a:ext>
            </a:extLst>
          </p:cNvPr>
          <p:cNvSpPr>
            <a:spLocks noGrp="1"/>
          </p:cNvSpPr>
          <p:nvPr>
            <p:ph type="sldNum" sz="quarter" idx="12"/>
          </p:nvPr>
        </p:nvSpPr>
        <p:spPr/>
        <p:txBody>
          <a:bodyPr/>
          <a:lstStyle/>
          <a:p>
            <a:fld id="{9B4869F8-44DC-46F8-BB31-7FFFE223292D}" type="slidenum">
              <a:rPr lang="en-US" smtClean="0"/>
              <a:t>1</a:t>
            </a:fld>
            <a:endParaRPr lang="en-US"/>
          </a:p>
        </p:txBody>
      </p:sp>
    </p:spTree>
    <p:extLst>
      <p:ext uri="{BB962C8B-B14F-4D97-AF65-F5344CB8AC3E}">
        <p14:creationId xmlns:p14="http://schemas.microsoft.com/office/powerpoint/2010/main" val="717997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437440-75AB-4093-9F26-2F087423AC8D}"/>
              </a:ext>
            </a:extLst>
          </p:cNvPr>
          <p:cNvSpPr>
            <a:spLocks noGrp="1"/>
          </p:cNvSpPr>
          <p:nvPr>
            <p:ph type="body" sz="half" idx="2"/>
          </p:nvPr>
        </p:nvSpPr>
        <p:spPr>
          <a:xfrm>
            <a:off x="435894" y="1163605"/>
            <a:ext cx="5992314" cy="2832197"/>
          </a:xfrm>
        </p:spPr>
        <p:txBody>
          <a:bodyPr numCol="2">
            <a:normAutofit/>
          </a:bodyPr>
          <a:lstStyle/>
          <a:p>
            <a:r>
              <a:rPr lang="en-US" sz="1350" dirty="0"/>
              <a:t>While we did consider utilizing tree maps, we ultimately decided to visualize the financials of WPI using bars. As noted in the Cleveland and McGill graphical perception experiment, graphical position alignment was the most effective in conveying results and data to the user. Due to the informative nature of our dataset, we decided that this was the best option to represent the dataset. We planned on creating an interactive graph as shown below to allow the user a hovering capability to display more detailed results contained in the dataset. </a:t>
            </a:r>
          </a:p>
          <a:p>
            <a:r>
              <a:rPr lang="en-US" sz="1350" dirty="0"/>
              <a:t>Design wise, we chose to stick with bold colors primarily with blue and red (green when needed another option). With the hovering capability, by increasing the saturation and brightness of the blue color, we were able to visually show the user their selection and highlight the bar in a more prominent blue. This design was repeated for following interactive bar charts in our project. </a:t>
            </a:r>
          </a:p>
        </p:txBody>
      </p:sp>
      <p:sp>
        <p:nvSpPr>
          <p:cNvPr id="5" name="Slide Number Placeholder 4">
            <a:extLst>
              <a:ext uri="{FF2B5EF4-FFF2-40B4-BE49-F238E27FC236}">
                <a16:creationId xmlns:a16="http://schemas.microsoft.com/office/drawing/2014/main" id="{BB8C8E30-77D2-41BA-A819-4D33B0DDB44C}"/>
              </a:ext>
            </a:extLst>
          </p:cNvPr>
          <p:cNvSpPr>
            <a:spLocks noGrp="1"/>
          </p:cNvSpPr>
          <p:nvPr>
            <p:ph type="sldNum" sz="quarter" idx="12"/>
          </p:nvPr>
        </p:nvSpPr>
        <p:spPr/>
        <p:txBody>
          <a:bodyPr/>
          <a:lstStyle/>
          <a:p>
            <a:fld id="{9B4869F8-44DC-46F8-BB31-7FFFE223292D}" type="slidenum">
              <a:rPr lang="en-US" smtClean="0"/>
              <a:t>10</a:t>
            </a:fld>
            <a:endParaRPr lang="en-US"/>
          </a:p>
        </p:txBody>
      </p:sp>
      <p:pic>
        <p:nvPicPr>
          <p:cNvPr id="7" name="Picture 6" descr="A piece of paper with writing on it&#10;&#10;Description automatically generated">
            <a:extLst>
              <a:ext uri="{FF2B5EF4-FFF2-40B4-BE49-F238E27FC236}">
                <a16:creationId xmlns:a16="http://schemas.microsoft.com/office/drawing/2014/main" id="{1BF5405A-006C-4D2F-98F6-D3129D499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306" y="4282477"/>
            <a:ext cx="4819388" cy="3589710"/>
          </a:xfrm>
          <a:prstGeom prst="rect">
            <a:avLst/>
          </a:prstGeom>
        </p:spPr>
      </p:pic>
    </p:spTree>
    <p:extLst>
      <p:ext uri="{BB962C8B-B14F-4D97-AF65-F5344CB8AC3E}">
        <p14:creationId xmlns:p14="http://schemas.microsoft.com/office/powerpoint/2010/main" val="364459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BC0893-E5F8-4ACA-802A-AAE781197681}"/>
              </a:ext>
            </a:extLst>
          </p:cNvPr>
          <p:cNvSpPr>
            <a:spLocks noGrp="1"/>
          </p:cNvSpPr>
          <p:nvPr>
            <p:ph type="sldNum" sz="quarter" idx="12"/>
          </p:nvPr>
        </p:nvSpPr>
        <p:spPr/>
        <p:txBody>
          <a:bodyPr/>
          <a:lstStyle/>
          <a:p>
            <a:fld id="{9B4869F8-44DC-46F8-BB31-7FFFE223292D}" type="slidenum">
              <a:rPr lang="en-US" smtClean="0"/>
              <a:t>11</a:t>
            </a:fld>
            <a:endParaRPr lang="en-US"/>
          </a:p>
        </p:txBody>
      </p:sp>
      <p:pic>
        <p:nvPicPr>
          <p:cNvPr id="6" name="Picture 5" descr="Text, letter&#10;&#10;Description automatically generated">
            <a:extLst>
              <a:ext uri="{FF2B5EF4-FFF2-40B4-BE49-F238E27FC236}">
                <a16:creationId xmlns:a16="http://schemas.microsoft.com/office/drawing/2014/main" id="{9F113897-73E1-4B36-B120-613DFB4C8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60" y="1332270"/>
            <a:ext cx="5765479" cy="4274645"/>
          </a:xfrm>
          <a:prstGeom prst="rect">
            <a:avLst/>
          </a:prstGeom>
        </p:spPr>
      </p:pic>
      <p:sp>
        <p:nvSpPr>
          <p:cNvPr id="7" name="Text Placeholder 3">
            <a:extLst>
              <a:ext uri="{FF2B5EF4-FFF2-40B4-BE49-F238E27FC236}">
                <a16:creationId xmlns:a16="http://schemas.microsoft.com/office/drawing/2014/main" id="{622FCC86-1F72-4BA5-AC02-BB4A264271C3}"/>
              </a:ext>
            </a:extLst>
          </p:cNvPr>
          <p:cNvSpPr>
            <a:spLocks noGrp="1"/>
          </p:cNvSpPr>
          <p:nvPr>
            <p:ph type="body" sz="half" idx="2"/>
          </p:nvPr>
        </p:nvSpPr>
        <p:spPr>
          <a:xfrm>
            <a:off x="435894" y="5411244"/>
            <a:ext cx="5992314" cy="2400486"/>
          </a:xfrm>
        </p:spPr>
        <p:txBody>
          <a:bodyPr>
            <a:normAutofit/>
          </a:bodyPr>
          <a:lstStyle/>
          <a:p>
            <a:r>
              <a:rPr lang="en-US" sz="1350" dirty="0"/>
              <a:t>Our next two proposed visualization was aimed towards analyzing the tuition/fees and student enrollment at WPI. Since the two graphs are similar in style and format, we ultimately decided to combine the two graphs in order to reduce the redundancy. </a:t>
            </a:r>
          </a:p>
        </p:txBody>
      </p:sp>
    </p:spTree>
    <p:extLst>
      <p:ext uri="{BB962C8B-B14F-4D97-AF65-F5344CB8AC3E}">
        <p14:creationId xmlns:p14="http://schemas.microsoft.com/office/powerpoint/2010/main" val="312445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66521A-AD38-4C64-B658-BCADC8196217}"/>
              </a:ext>
            </a:extLst>
          </p:cNvPr>
          <p:cNvSpPr>
            <a:spLocks noGrp="1"/>
          </p:cNvSpPr>
          <p:nvPr>
            <p:ph type="sldNum" sz="quarter" idx="12"/>
          </p:nvPr>
        </p:nvSpPr>
        <p:spPr/>
        <p:txBody>
          <a:bodyPr/>
          <a:lstStyle/>
          <a:p>
            <a:fld id="{9B4869F8-44DC-46F8-BB31-7FFFE223292D}" type="slidenum">
              <a:rPr lang="en-US" smtClean="0"/>
              <a:t>12</a:t>
            </a:fld>
            <a:endParaRPr lang="en-US"/>
          </a:p>
        </p:txBody>
      </p:sp>
      <p:pic>
        <p:nvPicPr>
          <p:cNvPr id="6" name="Picture 5" descr="Diagram&#10;&#10;Description automatically generated">
            <a:extLst>
              <a:ext uri="{FF2B5EF4-FFF2-40B4-BE49-F238E27FC236}">
                <a16:creationId xmlns:a16="http://schemas.microsoft.com/office/drawing/2014/main" id="{BB07E989-3613-4D5A-8D91-F252385E1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88" y="1124455"/>
            <a:ext cx="6050624" cy="4048794"/>
          </a:xfrm>
          <a:prstGeom prst="rect">
            <a:avLst/>
          </a:prstGeom>
        </p:spPr>
      </p:pic>
      <p:sp>
        <p:nvSpPr>
          <p:cNvPr id="7" name="Text Placeholder 3">
            <a:extLst>
              <a:ext uri="{FF2B5EF4-FFF2-40B4-BE49-F238E27FC236}">
                <a16:creationId xmlns:a16="http://schemas.microsoft.com/office/drawing/2014/main" id="{3092FE23-00EC-48D9-87B9-EF2A46B363CA}"/>
              </a:ext>
            </a:extLst>
          </p:cNvPr>
          <p:cNvSpPr>
            <a:spLocks noGrp="1"/>
          </p:cNvSpPr>
          <p:nvPr>
            <p:ph type="body" sz="half" idx="2"/>
          </p:nvPr>
        </p:nvSpPr>
        <p:spPr>
          <a:xfrm>
            <a:off x="435894" y="5411244"/>
            <a:ext cx="5992314" cy="2400486"/>
          </a:xfrm>
        </p:spPr>
        <p:txBody>
          <a:bodyPr numCol="2">
            <a:normAutofit lnSpcReduction="10000"/>
          </a:bodyPr>
          <a:lstStyle/>
          <a:p>
            <a:r>
              <a:rPr lang="en-US" sz="1350" dirty="0"/>
              <a:t>Our design of the combined graph displaying tuition/fees and student enrollment per year initially began with the proposal of layering two lines as shown in the previous sketch. Utilization the bar and layering the line charts atop the bars allow the user to perceive the data and highlight the two differing graphs atop one another more effectively. Since we are utilizing the two y-axis on both sides of the graph, we determined that the design of this visualization may be confusing therefore to decrease ambiguity we designed this with two different types of charts. </a:t>
            </a:r>
          </a:p>
          <a:p>
            <a:r>
              <a:rPr lang="en-US" sz="1350" dirty="0"/>
              <a:t>As mentioned previously in the explanation for the color of the bar charts, the muted blue color when not highlighted allowed for higher contrast with a chosen bright red line indicating the two different datasets we are presenting.</a:t>
            </a:r>
          </a:p>
        </p:txBody>
      </p:sp>
    </p:spTree>
    <p:extLst>
      <p:ext uri="{BB962C8B-B14F-4D97-AF65-F5344CB8AC3E}">
        <p14:creationId xmlns:p14="http://schemas.microsoft.com/office/powerpoint/2010/main" val="49880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C41FC3-848C-455A-9F8D-A6DDD07A0089}"/>
              </a:ext>
            </a:extLst>
          </p:cNvPr>
          <p:cNvSpPr>
            <a:spLocks noGrp="1"/>
          </p:cNvSpPr>
          <p:nvPr>
            <p:ph type="sldNum" sz="quarter" idx="12"/>
          </p:nvPr>
        </p:nvSpPr>
        <p:spPr/>
        <p:txBody>
          <a:bodyPr/>
          <a:lstStyle/>
          <a:p>
            <a:fld id="{9B4869F8-44DC-46F8-BB31-7FFFE223292D}" type="slidenum">
              <a:rPr lang="en-US" smtClean="0"/>
              <a:t>13</a:t>
            </a:fld>
            <a:endParaRPr lang="en-US"/>
          </a:p>
        </p:txBody>
      </p:sp>
      <p:pic>
        <p:nvPicPr>
          <p:cNvPr id="6" name="Picture 5" descr="Text, letter&#10;&#10;Description automatically generated">
            <a:extLst>
              <a:ext uri="{FF2B5EF4-FFF2-40B4-BE49-F238E27FC236}">
                <a16:creationId xmlns:a16="http://schemas.microsoft.com/office/drawing/2014/main" id="{183B7E5A-062C-4F2A-B15B-BDC419A56B51}"/>
              </a:ext>
            </a:extLst>
          </p:cNvPr>
          <p:cNvPicPr>
            <a:picLocks noChangeAspect="1"/>
          </p:cNvPicPr>
          <p:nvPr/>
        </p:nvPicPr>
        <p:blipFill rotWithShape="1">
          <a:blip r:embed="rId2">
            <a:extLst>
              <a:ext uri="{28A0092B-C50C-407E-A947-70E740481C1C}">
                <a14:useLocalDpi xmlns:a14="http://schemas.microsoft.com/office/drawing/2010/main" val="0"/>
              </a:ext>
            </a:extLst>
          </a:blip>
          <a:srcRect t="3313"/>
          <a:stretch/>
        </p:blipFill>
        <p:spPr>
          <a:xfrm>
            <a:off x="728821" y="1014608"/>
            <a:ext cx="5400357" cy="4486081"/>
          </a:xfrm>
          <a:prstGeom prst="rect">
            <a:avLst/>
          </a:prstGeom>
        </p:spPr>
      </p:pic>
      <p:sp>
        <p:nvSpPr>
          <p:cNvPr id="7" name="Text Placeholder 3">
            <a:extLst>
              <a:ext uri="{FF2B5EF4-FFF2-40B4-BE49-F238E27FC236}">
                <a16:creationId xmlns:a16="http://schemas.microsoft.com/office/drawing/2014/main" id="{20BBF322-27CB-47DE-9149-2FAE32C1244B}"/>
              </a:ext>
            </a:extLst>
          </p:cNvPr>
          <p:cNvSpPr>
            <a:spLocks noGrp="1"/>
          </p:cNvSpPr>
          <p:nvPr>
            <p:ph type="body" sz="half" idx="2"/>
          </p:nvPr>
        </p:nvSpPr>
        <p:spPr>
          <a:xfrm>
            <a:off x="435894" y="5711868"/>
            <a:ext cx="5992314" cy="2099862"/>
          </a:xfrm>
        </p:spPr>
        <p:txBody>
          <a:bodyPr numCol="2">
            <a:normAutofit lnSpcReduction="10000"/>
          </a:bodyPr>
          <a:lstStyle/>
          <a:p>
            <a:r>
              <a:rPr lang="en-US" sz="1350" dirty="0"/>
              <a:t>Finally, our design of for targeting the expenses of WPI and their usage of money was done in a line chart. Since the datasets and categories we have decided to present are of the same magnitude in importance and no clear distinction in grouping of data was necessary, we decided to graph and visualize the sponsored research, student services, and student loans receivable data each with their own line on the graph. We did this style of graphical formatting in order to convey the difference in usage of funds by WPI. </a:t>
            </a:r>
          </a:p>
          <a:p>
            <a:r>
              <a:rPr lang="en-US" sz="1350" dirty="0"/>
              <a:t>The design aspect of the lines and colors chosen were distinct (red, blue, and green) to show the difference in data each line represented. </a:t>
            </a:r>
          </a:p>
        </p:txBody>
      </p:sp>
    </p:spTree>
    <p:extLst>
      <p:ext uri="{BB962C8B-B14F-4D97-AF65-F5344CB8AC3E}">
        <p14:creationId xmlns:p14="http://schemas.microsoft.com/office/powerpoint/2010/main" val="387973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D8E347-0F1B-4B99-B50F-82016A568380}"/>
              </a:ext>
            </a:extLst>
          </p:cNvPr>
          <p:cNvSpPr>
            <a:spLocks noGrp="1"/>
          </p:cNvSpPr>
          <p:nvPr>
            <p:ph type="title"/>
          </p:nvPr>
        </p:nvSpPr>
        <p:spPr/>
        <p:txBody>
          <a:bodyPr/>
          <a:lstStyle/>
          <a:p>
            <a:r>
              <a:rPr lang="en-US" dirty="0"/>
              <a:t>Implementation</a:t>
            </a:r>
          </a:p>
        </p:txBody>
      </p:sp>
      <p:pic>
        <p:nvPicPr>
          <p:cNvPr id="11" name="Content Placeholder 10">
            <a:extLst>
              <a:ext uri="{FF2B5EF4-FFF2-40B4-BE49-F238E27FC236}">
                <a16:creationId xmlns:a16="http://schemas.microsoft.com/office/drawing/2014/main" id="{AB6F7076-593C-4A5A-A891-3D5B1E5B26DB}"/>
              </a:ext>
            </a:extLst>
          </p:cNvPr>
          <p:cNvPicPr>
            <a:picLocks noGrp="1" noChangeAspect="1"/>
          </p:cNvPicPr>
          <p:nvPr>
            <p:ph idx="1"/>
          </p:nvPr>
        </p:nvPicPr>
        <p:blipFill>
          <a:blip r:embed="rId2"/>
          <a:stretch>
            <a:fillRect/>
          </a:stretch>
        </p:blipFill>
        <p:spPr>
          <a:xfrm>
            <a:off x="436983" y="2952156"/>
            <a:ext cx="5991225" cy="4398276"/>
          </a:xfrm>
        </p:spPr>
      </p:pic>
      <p:sp>
        <p:nvSpPr>
          <p:cNvPr id="5" name="Slide Number Placeholder 4">
            <a:extLst>
              <a:ext uri="{FF2B5EF4-FFF2-40B4-BE49-F238E27FC236}">
                <a16:creationId xmlns:a16="http://schemas.microsoft.com/office/drawing/2014/main" id="{5229F600-2FDC-466E-B114-128418ED6DD0}"/>
              </a:ext>
            </a:extLst>
          </p:cNvPr>
          <p:cNvSpPr>
            <a:spLocks noGrp="1"/>
          </p:cNvSpPr>
          <p:nvPr>
            <p:ph type="sldNum" sz="quarter" idx="12"/>
          </p:nvPr>
        </p:nvSpPr>
        <p:spPr/>
        <p:txBody>
          <a:bodyPr/>
          <a:lstStyle/>
          <a:p>
            <a:fld id="{9B4869F8-44DC-46F8-BB31-7FFFE223292D}" type="slidenum">
              <a:rPr lang="en-US" smtClean="0"/>
              <a:t>14</a:t>
            </a:fld>
            <a:endParaRPr lang="en-US"/>
          </a:p>
        </p:txBody>
      </p:sp>
      <p:sp>
        <p:nvSpPr>
          <p:cNvPr id="12" name="Text Placeholder 3">
            <a:extLst>
              <a:ext uri="{FF2B5EF4-FFF2-40B4-BE49-F238E27FC236}">
                <a16:creationId xmlns:a16="http://schemas.microsoft.com/office/drawing/2014/main" id="{610E4683-9C36-458E-ABFA-B133E22E683B}"/>
              </a:ext>
            </a:extLst>
          </p:cNvPr>
          <p:cNvSpPr txBox="1">
            <a:spLocks/>
          </p:cNvSpPr>
          <p:nvPr/>
        </p:nvSpPr>
        <p:spPr>
          <a:xfrm>
            <a:off x="1966260" y="7454683"/>
            <a:ext cx="2925480" cy="486833"/>
          </a:xfrm>
          <a:prstGeom prst="rect">
            <a:avLst/>
          </a:prstGeom>
        </p:spPr>
        <p:txBody>
          <a:bodyPr>
            <a:normAutofit fontScale="92500" lnSpcReduction="20000"/>
          </a:bodyPr>
          <a:lst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lgn="ctr">
              <a:buNone/>
            </a:pPr>
            <a:r>
              <a:rPr lang="en-US" sz="1100" b="1" dirty="0"/>
              <a:t>A screenshot showing the general overall data with a user selection of a bar and detailed description of what the data represents.</a:t>
            </a:r>
          </a:p>
        </p:txBody>
      </p:sp>
    </p:spTree>
    <p:extLst>
      <p:ext uri="{BB962C8B-B14F-4D97-AF65-F5344CB8AC3E}">
        <p14:creationId xmlns:p14="http://schemas.microsoft.com/office/powerpoint/2010/main" val="256251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DA54BE-3ABF-4525-A7DC-6A619560379C}"/>
              </a:ext>
            </a:extLst>
          </p:cNvPr>
          <p:cNvSpPr>
            <a:spLocks noGrp="1"/>
          </p:cNvSpPr>
          <p:nvPr>
            <p:ph type="sldNum" sz="quarter" idx="12"/>
          </p:nvPr>
        </p:nvSpPr>
        <p:spPr/>
        <p:txBody>
          <a:bodyPr/>
          <a:lstStyle/>
          <a:p>
            <a:fld id="{9B4869F8-44DC-46F8-BB31-7FFFE223292D}" type="slidenum">
              <a:rPr lang="en-US" smtClean="0"/>
              <a:t>15</a:t>
            </a:fld>
            <a:endParaRPr lang="en-US"/>
          </a:p>
        </p:txBody>
      </p:sp>
      <p:pic>
        <p:nvPicPr>
          <p:cNvPr id="6" name="Picture 5">
            <a:extLst>
              <a:ext uri="{FF2B5EF4-FFF2-40B4-BE49-F238E27FC236}">
                <a16:creationId xmlns:a16="http://schemas.microsoft.com/office/drawing/2014/main" id="{C271F595-ED33-488B-94C9-E9AA665DD3C0}"/>
              </a:ext>
            </a:extLst>
          </p:cNvPr>
          <p:cNvPicPr>
            <a:picLocks noChangeAspect="1"/>
          </p:cNvPicPr>
          <p:nvPr/>
        </p:nvPicPr>
        <p:blipFill>
          <a:blip r:embed="rId2"/>
          <a:stretch>
            <a:fillRect/>
          </a:stretch>
        </p:blipFill>
        <p:spPr>
          <a:xfrm>
            <a:off x="1175787" y="1085857"/>
            <a:ext cx="4506425" cy="2671951"/>
          </a:xfrm>
          <a:prstGeom prst="rect">
            <a:avLst/>
          </a:prstGeom>
        </p:spPr>
      </p:pic>
      <p:sp>
        <p:nvSpPr>
          <p:cNvPr id="7" name="Text Placeholder 3">
            <a:extLst>
              <a:ext uri="{FF2B5EF4-FFF2-40B4-BE49-F238E27FC236}">
                <a16:creationId xmlns:a16="http://schemas.microsoft.com/office/drawing/2014/main" id="{0219F605-4FA9-4933-978C-F6F1EE95B57E}"/>
              </a:ext>
            </a:extLst>
          </p:cNvPr>
          <p:cNvSpPr txBox="1">
            <a:spLocks/>
          </p:cNvSpPr>
          <p:nvPr/>
        </p:nvSpPr>
        <p:spPr>
          <a:xfrm>
            <a:off x="1650139" y="3859713"/>
            <a:ext cx="3557720" cy="712287"/>
          </a:xfrm>
          <a:prstGeom prst="rect">
            <a:avLst/>
          </a:prstGeom>
        </p:spPr>
        <p:txBody>
          <a:bodyPr>
            <a:normAutofit fontScale="92500" lnSpcReduction="20000"/>
          </a:bodyPr>
          <a:lst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lgn="ctr">
              <a:buNone/>
            </a:pPr>
            <a:r>
              <a:rPr lang="en-US" sz="1100" b="1" dirty="0"/>
              <a:t>A screenshot showing an overlay of a line chart representing the total student enrollment on top of a chart indicating the tuition and fees for a year. Here it indicated the user selection with a detailed description of both datasets</a:t>
            </a:r>
          </a:p>
        </p:txBody>
      </p:sp>
      <p:pic>
        <p:nvPicPr>
          <p:cNvPr id="9" name="Picture 8">
            <a:extLst>
              <a:ext uri="{FF2B5EF4-FFF2-40B4-BE49-F238E27FC236}">
                <a16:creationId xmlns:a16="http://schemas.microsoft.com/office/drawing/2014/main" id="{F71CE639-2FDB-4FF5-8AE9-E92AFE2BCDCB}"/>
              </a:ext>
            </a:extLst>
          </p:cNvPr>
          <p:cNvPicPr>
            <a:picLocks noChangeAspect="1"/>
          </p:cNvPicPr>
          <p:nvPr/>
        </p:nvPicPr>
        <p:blipFill>
          <a:blip r:embed="rId3"/>
          <a:stretch>
            <a:fillRect/>
          </a:stretch>
        </p:blipFill>
        <p:spPr>
          <a:xfrm>
            <a:off x="1175787" y="4673905"/>
            <a:ext cx="4506425" cy="2621920"/>
          </a:xfrm>
          <a:prstGeom prst="rect">
            <a:avLst/>
          </a:prstGeom>
        </p:spPr>
      </p:pic>
      <p:sp>
        <p:nvSpPr>
          <p:cNvPr id="10" name="Text Placeholder 3">
            <a:extLst>
              <a:ext uri="{FF2B5EF4-FFF2-40B4-BE49-F238E27FC236}">
                <a16:creationId xmlns:a16="http://schemas.microsoft.com/office/drawing/2014/main" id="{13C8C6C1-F83F-4FE1-9EEC-6A41459FBFCB}"/>
              </a:ext>
            </a:extLst>
          </p:cNvPr>
          <p:cNvSpPr txBox="1">
            <a:spLocks/>
          </p:cNvSpPr>
          <p:nvPr/>
        </p:nvSpPr>
        <p:spPr>
          <a:xfrm>
            <a:off x="1650139" y="7397730"/>
            <a:ext cx="3557720" cy="712287"/>
          </a:xfrm>
          <a:prstGeom prst="rect">
            <a:avLst/>
          </a:prstGeom>
        </p:spPr>
        <p:txBody>
          <a:bodyPr>
            <a:normAutofit/>
          </a:bodyPr>
          <a:lst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lgn="ctr">
              <a:buNone/>
            </a:pPr>
            <a:r>
              <a:rPr lang="en-US" sz="1000" b="1" dirty="0"/>
              <a:t>A similar graph implantation with different datasets where we graph total liabilities and net assets along with the normalized tuition and fees for a given year.</a:t>
            </a:r>
          </a:p>
        </p:txBody>
      </p:sp>
    </p:spTree>
    <p:extLst>
      <p:ext uri="{BB962C8B-B14F-4D97-AF65-F5344CB8AC3E}">
        <p14:creationId xmlns:p14="http://schemas.microsoft.com/office/powerpoint/2010/main" val="417878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F8E35-0C7F-482E-9878-3AA7A006A6B9}"/>
              </a:ext>
            </a:extLst>
          </p:cNvPr>
          <p:cNvSpPr>
            <a:spLocks noGrp="1"/>
          </p:cNvSpPr>
          <p:nvPr>
            <p:ph type="sldNum" sz="quarter" idx="12"/>
          </p:nvPr>
        </p:nvSpPr>
        <p:spPr/>
        <p:txBody>
          <a:bodyPr/>
          <a:lstStyle/>
          <a:p>
            <a:fld id="{9B4869F8-44DC-46F8-BB31-7FFFE223292D}" type="slidenum">
              <a:rPr lang="en-US" smtClean="0"/>
              <a:t>16</a:t>
            </a:fld>
            <a:endParaRPr lang="en-US"/>
          </a:p>
        </p:txBody>
      </p:sp>
      <p:pic>
        <p:nvPicPr>
          <p:cNvPr id="4" name="Picture 3">
            <a:extLst>
              <a:ext uri="{FF2B5EF4-FFF2-40B4-BE49-F238E27FC236}">
                <a16:creationId xmlns:a16="http://schemas.microsoft.com/office/drawing/2014/main" id="{718062BD-F8D3-4968-B8CE-C8CC24EA77F3}"/>
              </a:ext>
            </a:extLst>
          </p:cNvPr>
          <p:cNvPicPr>
            <a:picLocks noChangeAspect="1"/>
          </p:cNvPicPr>
          <p:nvPr/>
        </p:nvPicPr>
        <p:blipFill>
          <a:blip r:embed="rId2"/>
          <a:stretch>
            <a:fillRect/>
          </a:stretch>
        </p:blipFill>
        <p:spPr>
          <a:xfrm>
            <a:off x="525460" y="2594584"/>
            <a:ext cx="5807079" cy="3028167"/>
          </a:xfrm>
          <a:prstGeom prst="rect">
            <a:avLst/>
          </a:prstGeom>
        </p:spPr>
      </p:pic>
      <p:sp>
        <p:nvSpPr>
          <p:cNvPr id="6" name="Text Placeholder 3">
            <a:extLst>
              <a:ext uri="{FF2B5EF4-FFF2-40B4-BE49-F238E27FC236}">
                <a16:creationId xmlns:a16="http://schemas.microsoft.com/office/drawing/2014/main" id="{6FFC23CF-B133-4123-9A98-33FE5C36FA3A}"/>
              </a:ext>
            </a:extLst>
          </p:cNvPr>
          <p:cNvSpPr txBox="1">
            <a:spLocks/>
          </p:cNvSpPr>
          <p:nvPr/>
        </p:nvSpPr>
        <p:spPr>
          <a:xfrm>
            <a:off x="1650139" y="5901455"/>
            <a:ext cx="3557720" cy="712287"/>
          </a:xfrm>
          <a:prstGeom prst="rect">
            <a:avLst/>
          </a:prstGeom>
        </p:spPr>
        <p:txBody>
          <a:bodyPr>
            <a:normAutofit/>
          </a:bodyPr>
          <a:lst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lgn="ctr">
              <a:buNone/>
            </a:pPr>
            <a:r>
              <a:rPr lang="en-US" sz="1100" b="1" dirty="0"/>
              <a:t>A screenshot showing the different line charts with a corresponding legend indicating the varying categories of what each line represents. </a:t>
            </a:r>
          </a:p>
        </p:txBody>
      </p:sp>
    </p:spTree>
    <p:extLst>
      <p:ext uri="{BB962C8B-B14F-4D97-AF65-F5344CB8AC3E}">
        <p14:creationId xmlns:p14="http://schemas.microsoft.com/office/powerpoint/2010/main" val="9206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4D0EF8-50C8-4C72-A249-D2E8DDB54B8E}"/>
              </a:ext>
            </a:extLst>
          </p:cNvPr>
          <p:cNvSpPr>
            <a:spLocks noGrp="1"/>
          </p:cNvSpPr>
          <p:nvPr>
            <p:ph type="title"/>
          </p:nvPr>
        </p:nvSpPr>
        <p:spPr/>
        <p:txBody>
          <a:bodyPr/>
          <a:lstStyle/>
          <a:p>
            <a:r>
              <a:rPr lang="en-US" dirty="0"/>
              <a:t>Data Evaluation</a:t>
            </a:r>
          </a:p>
        </p:txBody>
      </p:sp>
      <p:sp>
        <p:nvSpPr>
          <p:cNvPr id="4" name="Content Placeholder 3">
            <a:extLst>
              <a:ext uri="{FF2B5EF4-FFF2-40B4-BE49-F238E27FC236}">
                <a16:creationId xmlns:a16="http://schemas.microsoft.com/office/drawing/2014/main" id="{4B64F0E8-7867-4163-8D68-57A076B28B47}"/>
              </a:ext>
            </a:extLst>
          </p:cNvPr>
          <p:cNvSpPr>
            <a:spLocks noGrp="1"/>
          </p:cNvSpPr>
          <p:nvPr>
            <p:ph idx="1"/>
          </p:nvPr>
        </p:nvSpPr>
        <p:spPr>
          <a:xfrm>
            <a:off x="435894" y="2970670"/>
            <a:ext cx="5992314" cy="4970845"/>
          </a:xfrm>
        </p:spPr>
        <p:txBody>
          <a:bodyPr numCol="2">
            <a:normAutofit lnSpcReduction="10000"/>
          </a:bodyPr>
          <a:lstStyle/>
          <a:p>
            <a:pPr marL="0" indent="0">
              <a:buNone/>
            </a:pPr>
            <a:r>
              <a:rPr lang="en-US" b="1" dirty="0"/>
              <a:t>Total Liabilities and Net Assets Over 10 Years: 2009-2020</a:t>
            </a:r>
          </a:p>
          <a:p>
            <a:pPr marL="0" indent="0">
              <a:buNone/>
            </a:pPr>
            <a:r>
              <a:rPr lang="en-US" dirty="0"/>
              <a:t>In our first general bar plot, we have charted the total liabilities and net assets of WPI for every fiscal year in which they were reported. As shown, WPI’s net assets have recently surpassed 1.1 billion dollar, over double what they were just 10 years ago, in 2009. This poses the questions: Where did all this money come from? </a:t>
            </a:r>
          </a:p>
          <a:p>
            <a:pPr marL="0" indent="0">
              <a:buNone/>
            </a:pPr>
            <a:endParaRPr lang="en-US" dirty="0"/>
          </a:p>
          <a:p>
            <a:pPr marL="0" indent="0">
              <a:buNone/>
            </a:pPr>
            <a:r>
              <a:rPr lang="en-US" b="1" dirty="0"/>
              <a:t>Tuition/Fees and Student Enrollment yearly</a:t>
            </a:r>
          </a:p>
          <a:p>
            <a:pPr marL="0" indent="0">
              <a:buNone/>
            </a:pPr>
            <a:r>
              <a:rPr lang="en-US" dirty="0"/>
              <a:t>While it may seem as though increasing tuition and student population increase may have caused this influx of assets to WPI, our findings have uncovered otherwise. While both tuition increase and student population increase have steadily risen, we wonder how this may have affected WPI’s assets.</a:t>
            </a:r>
          </a:p>
          <a:p>
            <a:pPr marL="0" indent="0">
              <a:buNone/>
            </a:pPr>
            <a:r>
              <a:rPr lang="en-US" dirty="0"/>
              <a:t>As you can see in the plots charting the tuition/fees and total student enrollment, WPI’s increase in assets is not solely from the amount of money students pay, it must be coming from elsewhere. This is due to WPI’s not-for-profit business model, which may be comforting to some. However, this does not answer the questions of, where does all our money go? </a:t>
            </a:r>
          </a:p>
          <a:p>
            <a:pPr marL="0" indent="0">
              <a:buNone/>
            </a:pPr>
            <a:endParaRPr lang="en-US" dirty="0"/>
          </a:p>
          <a:p>
            <a:pPr marL="0" indent="0">
              <a:buNone/>
            </a:pPr>
            <a:r>
              <a:rPr lang="en-US" b="1" dirty="0"/>
              <a:t>Money Usage On Students</a:t>
            </a:r>
          </a:p>
          <a:p>
            <a:pPr marL="0" indent="0">
              <a:buNone/>
            </a:pPr>
            <a:r>
              <a:rPr lang="en-US" dirty="0"/>
              <a:t>While we only investigated a couple categories where funds were allocated for student focused opportunities such as sponsored research, student services, and student loans receivable, while the net assets for WPI has doubled, in the research and student services category, the allocation of funds were also doubled over the past 10 years. The amount of money WPI allocates to student services are directly reflective of their increase in assets.</a:t>
            </a:r>
          </a:p>
        </p:txBody>
      </p:sp>
      <p:sp>
        <p:nvSpPr>
          <p:cNvPr id="2" name="Slide Number Placeholder 1">
            <a:extLst>
              <a:ext uri="{FF2B5EF4-FFF2-40B4-BE49-F238E27FC236}">
                <a16:creationId xmlns:a16="http://schemas.microsoft.com/office/drawing/2014/main" id="{8680E804-5B91-43F2-A34D-7027E9134620}"/>
              </a:ext>
            </a:extLst>
          </p:cNvPr>
          <p:cNvSpPr>
            <a:spLocks noGrp="1"/>
          </p:cNvSpPr>
          <p:nvPr>
            <p:ph type="sldNum" sz="quarter" idx="12"/>
          </p:nvPr>
        </p:nvSpPr>
        <p:spPr/>
        <p:txBody>
          <a:bodyPr/>
          <a:lstStyle/>
          <a:p>
            <a:fld id="{9B4869F8-44DC-46F8-BB31-7FFFE223292D}" type="slidenum">
              <a:rPr lang="en-US" smtClean="0"/>
              <a:t>17</a:t>
            </a:fld>
            <a:endParaRPr lang="en-US"/>
          </a:p>
        </p:txBody>
      </p:sp>
    </p:spTree>
    <p:extLst>
      <p:ext uri="{BB962C8B-B14F-4D97-AF65-F5344CB8AC3E}">
        <p14:creationId xmlns:p14="http://schemas.microsoft.com/office/powerpoint/2010/main" val="281565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E5B0-177F-4924-8283-3410C1944C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6B2796A-39A7-4204-8D6A-7F9DB4A6943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21A2D1-6CC6-4868-BEF4-7327FB6FAEE1}"/>
              </a:ext>
            </a:extLst>
          </p:cNvPr>
          <p:cNvSpPr>
            <a:spLocks noGrp="1"/>
          </p:cNvSpPr>
          <p:nvPr>
            <p:ph type="sldNum" sz="quarter" idx="12"/>
          </p:nvPr>
        </p:nvSpPr>
        <p:spPr/>
        <p:txBody>
          <a:bodyPr/>
          <a:lstStyle/>
          <a:p>
            <a:fld id="{9B4869F8-44DC-46F8-BB31-7FFFE223292D}" type="slidenum">
              <a:rPr lang="en-US" smtClean="0"/>
              <a:t>18</a:t>
            </a:fld>
            <a:endParaRPr lang="en-US"/>
          </a:p>
        </p:txBody>
      </p:sp>
    </p:spTree>
    <p:extLst>
      <p:ext uri="{BB962C8B-B14F-4D97-AF65-F5344CB8AC3E}">
        <p14:creationId xmlns:p14="http://schemas.microsoft.com/office/powerpoint/2010/main" val="122564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6A57C6F-7C9D-4DFA-93C0-0C2AFF95E59B}"/>
              </a:ext>
            </a:extLst>
          </p:cNvPr>
          <p:cNvSpPr>
            <a:spLocks noGrp="1"/>
          </p:cNvSpPr>
          <p:nvPr>
            <p:ph type="body" sz="half" idx="2"/>
          </p:nvPr>
        </p:nvSpPr>
        <p:spPr>
          <a:xfrm>
            <a:off x="432843" y="6913294"/>
            <a:ext cx="5992314" cy="798228"/>
          </a:xfrm>
        </p:spPr>
        <p:txBody>
          <a:bodyPr>
            <a:normAutofit fontScale="85000" lnSpcReduction="20000"/>
          </a:bodyPr>
          <a:lstStyle/>
          <a:p>
            <a:pPr algn="r"/>
            <a:r>
              <a:rPr lang="en-US" sz="1600" b="1" i="1" dirty="0">
                <a:latin typeface="+mj-lt"/>
              </a:rPr>
              <a:t>WPI students pay thousands of dollars in tuition yearly but where does all the money go? We use data visualizations of WPI’s University Audited Financial Statements for each fiscal year to visually compare differences in where WPI gets its money, and how it spends it. </a:t>
            </a:r>
          </a:p>
        </p:txBody>
      </p:sp>
      <p:sp>
        <p:nvSpPr>
          <p:cNvPr id="9" name="Slide Number Placeholder 8">
            <a:extLst>
              <a:ext uri="{FF2B5EF4-FFF2-40B4-BE49-F238E27FC236}">
                <a16:creationId xmlns:a16="http://schemas.microsoft.com/office/drawing/2014/main" id="{80151962-74B1-4F6E-B29B-B994F468AB37}"/>
              </a:ext>
            </a:extLst>
          </p:cNvPr>
          <p:cNvSpPr>
            <a:spLocks noGrp="1"/>
          </p:cNvSpPr>
          <p:nvPr>
            <p:ph type="sldNum" sz="quarter" idx="12"/>
          </p:nvPr>
        </p:nvSpPr>
        <p:spPr/>
        <p:txBody>
          <a:bodyPr/>
          <a:lstStyle/>
          <a:p>
            <a:fld id="{9B4869F8-44DC-46F8-BB31-7FFFE223292D}" type="slidenum">
              <a:rPr lang="en-US" smtClean="0"/>
              <a:t>2</a:t>
            </a:fld>
            <a:endParaRPr lang="en-US"/>
          </a:p>
        </p:txBody>
      </p:sp>
      <p:pic>
        <p:nvPicPr>
          <p:cNvPr id="10" name="Picture 9" descr="A picture containing text, outdoor, sign, room&#10;&#10;Description automatically generated">
            <a:extLst>
              <a:ext uri="{FF2B5EF4-FFF2-40B4-BE49-F238E27FC236}">
                <a16:creationId xmlns:a16="http://schemas.microsoft.com/office/drawing/2014/main" id="{79400502-343B-47B7-91DF-0852D1E1E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136" y="1111817"/>
            <a:ext cx="4765728" cy="4765728"/>
          </a:xfrm>
          <a:prstGeom prst="rect">
            <a:avLst/>
          </a:prstGeom>
        </p:spPr>
      </p:pic>
      <p:sp>
        <p:nvSpPr>
          <p:cNvPr id="11" name="Title 1">
            <a:extLst>
              <a:ext uri="{FF2B5EF4-FFF2-40B4-BE49-F238E27FC236}">
                <a16:creationId xmlns:a16="http://schemas.microsoft.com/office/drawing/2014/main" id="{E76ABCE1-97F9-42DF-83C5-679FFAA5BDEC}"/>
              </a:ext>
            </a:extLst>
          </p:cNvPr>
          <p:cNvSpPr>
            <a:spLocks noGrp="1"/>
          </p:cNvSpPr>
          <p:nvPr>
            <p:ph type="title"/>
          </p:nvPr>
        </p:nvSpPr>
        <p:spPr>
          <a:xfrm>
            <a:off x="389215" y="6183331"/>
            <a:ext cx="5992314" cy="499969"/>
          </a:xfrm>
        </p:spPr>
        <p:txBody>
          <a:bodyPr/>
          <a:lstStyle/>
          <a:p>
            <a:r>
              <a:rPr lang="en-US" dirty="0">
                <a:solidFill>
                  <a:srgbClr val="00B050"/>
                </a:solidFill>
              </a:rPr>
              <a:t>WPI financial evolution </a:t>
            </a:r>
            <a:r>
              <a:rPr lang="en-US" i="1" cap="none" dirty="0">
                <a:solidFill>
                  <a:srgbClr val="00B050"/>
                </a:solidFill>
              </a:rPr>
              <a:t>through the years….</a:t>
            </a:r>
            <a:endParaRPr lang="en-US" i="1" dirty="0">
              <a:solidFill>
                <a:srgbClr val="00B050"/>
              </a:solidFill>
            </a:endParaRPr>
          </a:p>
        </p:txBody>
      </p:sp>
    </p:spTree>
    <p:extLst>
      <p:ext uri="{BB962C8B-B14F-4D97-AF65-F5344CB8AC3E}">
        <p14:creationId xmlns:p14="http://schemas.microsoft.com/office/powerpoint/2010/main" val="240089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7F36-4A41-49F5-93E3-D64905DD4ED4}"/>
              </a:ext>
            </a:extLst>
          </p:cNvPr>
          <p:cNvSpPr>
            <a:spLocks noGrp="1"/>
          </p:cNvSpPr>
          <p:nvPr>
            <p:ph type="title"/>
          </p:nvPr>
        </p:nvSpPr>
        <p:spPr/>
        <p:txBody>
          <a:bodyPr/>
          <a:lstStyle/>
          <a:p>
            <a:r>
              <a:rPr lang="en-US" dirty="0"/>
              <a:t>Overview, Motivation, objectives </a:t>
            </a:r>
          </a:p>
        </p:txBody>
      </p:sp>
      <p:sp>
        <p:nvSpPr>
          <p:cNvPr id="3" name="Content Placeholder 2">
            <a:extLst>
              <a:ext uri="{FF2B5EF4-FFF2-40B4-BE49-F238E27FC236}">
                <a16:creationId xmlns:a16="http://schemas.microsoft.com/office/drawing/2014/main" id="{0179CFE6-94E9-4B7E-91B1-575813EA42EB}"/>
              </a:ext>
            </a:extLst>
          </p:cNvPr>
          <p:cNvSpPr>
            <a:spLocks noGrp="1"/>
          </p:cNvSpPr>
          <p:nvPr>
            <p:ph idx="1"/>
          </p:nvPr>
        </p:nvSpPr>
        <p:spPr/>
        <p:txBody>
          <a:bodyPr numCol="2"/>
          <a:lstStyle/>
          <a:p>
            <a:pPr marL="0" indent="0">
              <a:buNone/>
            </a:pPr>
            <a:r>
              <a:rPr lang="en-US" b="1" dirty="0"/>
              <a:t>Overview</a:t>
            </a:r>
          </a:p>
          <a:p>
            <a:pPr marL="0" indent="0">
              <a:buNone/>
            </a:pPr>
            <a:r>
              <a:rPr lang="en-US" dirty="0"/>
              <a:t>This project aims to present various aspects of WPI finances and compare these figures across a span of 11 fiscal years from 2009-2020.</a:t>
            </a:r>
          </a:p>
          <a:p>
            <a:pPr marL="0" indent="0">
              <a:buNone/>
            </a:pPr>
            <a:endParaRPr lang="en-US" b="1" dirty="0"/>
          </a:p>
          <a:p>
            <a:pPr marL="0" indent="0">
              <a:buNone/>
            </a:pPr>
            <a:r>
              <a:rPr lang="en-US" b="1" dirty="0"/>
              <a:t>Motivation</a:t>
            </a:r>
          </a:p>
          <a:p>
            <a:pPr marL="0" indent="0">
              <a:buNone/>
            </a:pPr>
            <a:r>
              <a:rPr lang="en-US" dirty="0"/>
              <a:t>Our team was interested in creating a visualization of the WPI financial reports and how they progressively change year to year. We were interested in seeing what WPI was spending their money on, their assets, and how this has evolved over the given timeframe.  Additionally, we think that this dataset would be fun, interesting , and relatable to WPI students if we presented the information visually and would peak their interest rather than in a fiscal year report. </a:t>
            </a:r>
          </a:p>
          <a:p>
            <a:pPr marL="0" indent="0">
              <a:buNone/>
            </a:pPr>
            <a:endParaRPr lang="en-US" dirty="0"/>
          </a:p>
          <a:p>
            <a:pPr marL="0" indent="0">
              <a:buNone/>
            </a:pPr>
            <a:r>
              <a:rPr lang="en-US" b="1" dirty="0"/>
              <a:t>Goals/Objectives</a:t>
            </a:r>
          </a:p>
          <a:p>
            <a:pPr marL="0" indent="0">
              <a:buNone/>
            </a:pPr>
            <a:r>
              <a:rPr lang="en-US" dirty="0"/>
              <a:t>The objectives for this project include the following:</a:t>
            </a:r>
          </a:p>
          <a:p>
            <a:r>
              <a:rPr lang="en-US" dirty="0"/>
              <a:t>Process and extract data from fiscal year reports including various interesting categories to present</a:t>
            </a:r>
          </a:p>
          <a:p>
            <a:r>
              <a:rPr lang="en-US" dirty="0"/>
              <a:t>Find and accurately produce effective graphs and charts to convey information to the user</a:t>
            </a:r>
          </a:p>
          <a:p>
            <a:r>
              <a:rPr lang="en-US" dirty="0"/>
              <a:t>Create an effective visualization from the scraped dataset presented in the WPI fiscal year reports.</a:t>
            </a:r>
          </a:p>
          <a:p>
            <a:pPr marL="0" indent="0">
              <a:buNone/>
            </a:pPr>
            <a:r>
              <a:rPr lang="en-US" i="1" dirty="0"/>
              <a:t>*The final objective encompasses the all of the project goals/objectives*</a:t>
            </a:r>
          </a:p>
        </p:txBody>
      </p:sp>
      <p:sp>
        <p:nvSpPr>
          <p:cNvPr id="4" name="Slide Number Placeholder 3">
            <a:extLst>
              <a:ext uri="{FF2B5EF4-FFF2-40B4-BE49-F238E27FC236}">
                <a16:creationId xmlns:a16="http://schemas.microsoft.com/office/drawing/2014/main" id="{C530BDC8-E91F-4C39-9725-591A2346F1DE}"/>
              </a:ext>
            </a:extLst>
          </p:cNvPr>
          <p:cNvSpPr>
            <a:spLocks noGrp="1"/>
          </p:cNvSpPr>
          <p:nvPr>
            <p:ph type="sldNum" sz="quarter" idx="12"/>
          </p:nvPr>
        </p:nvSpPr>
        <p:spPr/>
        <p:txBody>
          <a:bodyPr/>
          <a:lstStyle/>
          <a:p>
            <a:fld id="{9B4869F8-44DC-46F8-BB31-7FFFE223292D}" type="slidenum">
              <a:rPr lang="en-US" smtClean="0"/>
              <a:t>3</a:t>
            </a:fld>
            <a:endParaRPr lang="en-US"/>
          </a:p>
        </p:txBody>
      </p:sp>
    </p:spTree>
    <p:extLst>
      <p:ext uri="{BB962C8B-B14F-4D97-AF65-F5344CB8AC3E}">
        <p14:creationId xmlns:p14="http://schemas.microsoft.com/office/powerpoint/2010/main" val="126698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5185778"/>
            <a:ext cx="5992314" cy="499969"/>
          </a:xfrm>
        </p:spPr>
        <p:txBody>
          <a:bodyPr/>
          <a:lstStyle/>
          <a:p>
            <a:r>
              <a:rPr lang="en-US" dirty="0"/>
              <a:t>Related Works and Inspirations</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5698272"/>
            <a:ext cx="5992314" cy="2243244"/>
          </a:xfrm>
        </p:spPr>
        <p:txBody>
          <a:bodyPr>
            <a:normAutofit/>
          </a:bodyPr>
          <a:lstStyle/>
          <a:p>
            <a:pPr marL="0" indent="0">
              <a:buNone/>
            </a:pPr>
            <a:r>
              <a:rPr lang="en-US" sz="1200" dirty="0">
                <a:hlinkClick r:id="rId2"/>
              </a:rPr>
              <a:t>https://sgaviz.cs.wpi.edu/</a:t>
            </a:r>
            <a:r>
              <a:rPr lang="en-US" sz="1200" dirty="0"/>
              <a:t> </a:t>
            </a:r>
          </a:p>
          <a:p>
            <a:pPr marL="0" indent="0">
              <a:buNone/>
            </a:pPr>
            <a:r>
              <a:rPr lang="en-US" sz="1200" dirty="0"/>
              <a:t>A recent WPI MQP also had a similar project goal. Their project focused more specifically on where the WPI student life fee is being used as handled by the Student Government Association (SGA) which primarily manages club budgets. Our project focuses on a broader budget encompassing  WPI assets and where those funds are being allocated for the university as a whole </a:t>
            </a:r>
          </a:p>
          <a:p>
            <a:pPr marL="0" indent="0">
              <a:buNone/>
            </a:pPr>
            <a:r>
              <a:rPr lang="en-US" sz="1200" dirty="0"/>
              <a:t>We initially caught interest in learning about the allocation of WPI funds from a news article revealing Robert </a:t>
            </a:r>
            <a:r>
              <a:rPr lang="en-US" sz="1200" dirty="0" err="1"/>
              <a:t>Foisie’s</a:t>
            </a:r>
            <a:r>
              <a:rPr lang="en-US" sz="1200" dirty="0"/>
              <a:t> gift of a golf course in Florida contributing to WPI’s owned real estate which is reported in their assets. </a:t>
            </a:r>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4</a:t>
            </a:fld>
            <a:endParaRPr lang="en-US"/>
          </a:p>
        </p:txBody>
      </p:sp>
      <p:pic>
        <p:nvPicPr>
          <p:cNvPr id="6" name="Picture 5">
            <a:extLst>
              <a:ext uri="{FF2B5EF4-FFF2-40B4-BE49-F238E27FC236}">
                <a16:creationId xmlns:a16="http://schemas.microsoft.com/office/drawing/2014/main" id="{F6DEB62E-CF2F-4AE6-A6FC-D0DC2569AB3E}"/>
              </a:ext>
            </a:extLst>
          </p:cNvPr>
          <p:cNvPicPr>
            <a:picLocks noChangeAspect="1"/>
          </p:cNvPicPr>
          <p:nvPr/>
        </p:nvPicPr>
        <p:blipFill>
          <a:blip r:embed="rId3"/>
          <a:stretch>
            <a:fillRect/>
          </a:stretch>
        </p:blipFill>
        <p:spPr>
          <a:xfrm>
            <a:off x="674839" y="931373"/>
            <a:ext cx="5508321" cy="4184547"/>
          </a:xfrm>
          <a:prstGeom prst="rect">
            <a:avLst/>
          </a:prstGeom>
        </p:spPr>
      </p:pic>
    </p:spTree>
    <p:extLst>
      <p:ext uri="{BB962C8B-B14F-4D97-AF65-F5344CB8AC3E}">
        <p14:creationId xmlns:p14="http://schemas.microsoft.com/office/powerpoint/2010/main" val="427528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28111C-C1A3-48AC-A65A-B63E48782B08}"/>
              </a:ext>
            </a:extLst>
          </p:cNvPr>
          <p:cNvSpPr>
            <a:spLocks noGrp="1"/>
          </p:cNvSpPr>
          <p:nvPr>
            <p:ph type="title"/>
          </p:nvPr>
        </p:nvSpPr>
        <p:spPr/>
        <p:txBody>
          <a:bodyPr/>
          <a:lstStyle/>
          <a:p>
            <a:r>
              <a:rPr lang="en-US" dirty="0"/>
              <a:t>Questions</a:t>
            </a:r>
          </a:p>
        </p:txBody>
      </p:sp>
      <p:sp>
        <p:nvSpPr>
          <p:cNvPr id="7" name="Content Placeholder 6">
            <a:extLst>
              <a:ext uri="{FF2B5EF4-FFF2-40B4-BE49-F238E27FC236}">
                <a16:creationId xmlns:a16="http://schemas.microsoft.com/office/drawing/2014/main" id="{9165C859-E435-4121-9D08-D818F422DDA5}"/>
              </a:ext>
            </a:extLst>
          </p:cNvPr>
          <p:cNvSpPr>
            <a:spLocks noGrp="1"/>
          </p:cNvSpPr>
          <p:nvPr>
            <p:ph sz="half" idx="1"/>
          </p:nvPr>
        </p:nvSpPr>
        <p:spPr/>
        <p:txBody>
          <a:bodyPr>
            <a:normAutofit lnSpcReduction="10000"/>
          </a:bodyPr>
          <a:lstStyle/>
          <a:p>
            <a:r>
              <a:rPr lang="en-US" dirty="0"/>
              <a:t>What affected the rise of total liabilities and net assets?</a:t>
            </a:r>
          </a:p>
          <a:p>
            <a:r>
              <a:rPr lang="en-US" dirty="0"/>
              <a:t>How does student tuition affect the total liabilities and net assets?</a:t>
            </a:r>
          </a:p>
          <a:p>
            <a:r>
              <a:rPr lang="en-US" dirty="0"/>
              <a:t>How has WPI spent the money it has earned on students? (i.e., sponsored research, student services, student loans)</a:t>
            </a:r>
          </a:p>
        </p:txBody>
      </p:sp>
      <p:sp>
        <p:nvSpPr>
          <p:cNvPr id="8" name="Content Placeholder 7">
            <a:extLst>
              <a:ext uri="{FF2B5EF4-FFF2-40B4-BE49-F238E27FC236}">
                <a16:creationId xmlns:a16="http://schemas.microsoft.com/office/drawing/2014/main" id="{84F6A1DF-DC37-414F-BC8A-F69DB1B37846}"/>
              </a:ext>
            </a:extLst>
          </p:cNvPr>
          <p:cNvSpPr>
            <a:spLocks noGrp="1"/>
          </p:cNvSpPr>
          <p:nvPr>
            <p:ph sz="half" idx="2"/>
          </p:nvPr>
        </p:nvSpPr>
        <p:spPr/>
        <p:txBody>
          <a:bodyPr>
            <a:normAutofit lnSpcReduction="10000"/>
          </a:bodyPr>
          <a:lstStyle/>
          <a:p>
            <a:pPr marL="0" indent="0">
              <a:buNone/>
            </a:pPr>
            <a:r>
              <a:rPr lang="en-US" dirty="0"/>
              <a:t>Our primary question for investigation and what interested our team initially to explore this data set was the figure presenting the total liabilities and net assets (TLNA). This figure seemed to have increased throughout the years, as seen visually and numerically. Initially, our hypothesis for this rise was based on the idea that tuition increase among other factors such as increase in student enrollment, were the cause. </a:t>
            </a:r>
          </a:p>
          <a:p>
            <a:pPr marL="0" indent="0">
              <a:buNone/>
            </a:pPr>
            <a:r>
              <a:rPr lang="en-US" dirty="0"/>
              <a:t>With our hypothesis, we developed a second question to explore this notion that the primary income for WPI was tuition increase. As mentioned, and analyzed later, this was not the case. </a:t>
            </a:r>
          </a:p>
          <a:p>
            <a:pPr marL="0" indent="0">
              <a:buNone/>
            </a:pPr>
            <a:r>
              <a:rPr lang="en-US" dirty="0"/>
              <a:t>Our third question then targets the use of the increase in TLNA. Since there is a clear increase in this figure, our team decided to analyze where the money was being spent and how the money was benefitting the students at WPI. </a:t>
            </a:r>
          </a:p>
          <a:p>
            <a:endParaRPr lang="en-US" dirty="0"/>
          </a:p>
        </p:txBody>
      </p:sp>
      <p:sp>
        <p:nvSpPr>
          <p:cNvPr id="5" name="Slide Number Placeholder 4">
            <a:extLst>
              <a:ext uri="{FF2B5EF4-FFF2-40B4-BE49-F238E27FC236}">
                <a16:creationId xmlns:a16="http://schemas.microsoft.com/office/drawing/2014/main" id="{B92232EA-C2BD-4E46-AE71-1F305F6ECC0F}"/>
              </a:ext>
            </a:extLst>
          </p:cNvPr>
          <p:cNvSpPr>
            <a:spLocks noGrp="1"/>
          </p:cNvSpPr>
          <p:nvPr>
            <p:ph type="sldNum" sz="quarter" idx="12"/>
          </p:nvPr>
        </p:nvSpPr>
        <p:spPr/>
        <p:txBody>
          <a:bodyPr/>
          <a:lstStyle/>
          <a:p>
            <a:fld id="{9B4869F8-44DC-46F8-BB31-7FFFE223292D}" type="slidenum">
              <a:rPr lang="en-US" smtClean="0"/>
              <a:t>5</a:t>
            </a:fld>
            <a:endParaRPr lang="en-US"/>
          </a:p>
        </p:txBody>
      </p:sp>
    </p:spTree>
    <p:extLst>
      <p:ext uri="{BB962C8B-B14F-4D97-AF65-F5344CB8AC3E}">
        <p14:creationId xmlns:p14="http://schemas.microsoft.com/office/powerpoint/2010/main" val="120918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0771E-76CA-4EC3-B06D-533247C7A881}"/>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AD5B7011-0561-4736-A1CD-E8C55F8E0C72}"/>
              </a:ext>
            </a:extLst>
          </p:cNvPr>
          <p:cNvSpPr>
            <a:spLocks noGrp="1"/>
          </p:cNvSpPr>
          <p:nvPr>
            <p:ph idx="1"/>
          </p:nvPr>
        </p:nvSpPr>
        <p:spPr>
          <a:xfrm>
            <a:off x="435894" y="2755726"/>
            <a:ext cx="5992314" cy="5323562"/>
          </a:xfrm>
        </p:spPr>
        <p:txBody>
          <a:bodyPr numCol="2">
            <a:noAutofit/>
          </a:bodyPr>
          <a:lstStyle/>
          <a:p>
            <a:pPr marL="0" indent="0">
              <a:buNone/>
            </a:pPr>
            <a:r>
              <a:rPr lang="en-US" sz="1300" b="1" dirty="0"/>
              <a:t>Data Source</a:t>
            </a:r>
          </a:p>
          <a:p>
            <a:pPr marL="0" indent="0">
              <a:buNone/>
            </a:pPr>
            <a:r>
              <a:rPr lang="en-US" sz="1300" b="0" i="0" u="none" strike="noStrike" dirty="0">
                <a:solidFill>
                  <a:srgbClr val="24292E"/>
                </a:solidFill>
                <a:effectLst/>
                <a:hlinkClick r:id="rId2"/>
              </a:rPr>
              <a:t>https://www.wpi.edu/offices/controller</a:t>
            </a:r>
            <a:r>
              <a:rPr lang="en-US" sz="1300" b="0" i="0" dirty="0">
                <a:solidFill>
                  <a:srgbClr val="24292E"/>
                </a:solidFill>
                <a:effectLst/>
              </a:rPr>
              <a:t> </a:t>
            </a:r>
          </a:p>
          <a:p>
            <a:pPr marL="0" indent="0">
              <a:buNone/>
            </a:pPr>
            <a:r>
              <a:rPr lang="en-US" sz="1300" dirty="0">
                <a:solidFill>
                  <a:srgbClr val="24292E"/>
                </a:solidFill>
              </a:rPr>
              <a:t>For every fiscal year from 2009-2020, WPI publishes a report and financial statement outlining expenses and revenue collected for each year. It  further goes into detail of the allocation of funds for categories which we will select a variety to include in the visualization. </a:t>
            </a:r>
          </a:p>
          <a:p>
            <a:pPr marL="0" indent="0">
              <a:buNone/>
            </a:pPr>
            <a:r>
              <a:rPr lang="en-US" sz="1300" dirty="0">
                <a:solidFill>
                  <a:srgbClr val="24292E"/>
                </a:solidFill>
                <a:hlinkClick r:id="rId3"/>
              </a:rPr>
              <a:t>https://public.tableau.com/profile/wpi.institutional.research#!/vizhome/Enrollment_15718046316670/Enrollment</a:t>
            </a:r>
            <a:r>
              <a:rPr lang="en-US" sz="1300" dirty="0">
                <a:solidFill>
                  <a:srgbClr val="24292E"/>
                </a:solidFill>
              </a:rPr>
              <a:t> </a:t>
            </a:r>
          </a:p>
          <a:p>
            <a:pPr marL="0" indent="0">
              <a:buNone/>
            </a:pPr>
            <a:r>
              <a:rPr lang="en-US" sz="1300" dirty="0">
                <a:solidFill>
                  <a:srgbClr val="24292E"/>
                </a:solidFill>
              </a:rPr>
              <a:t>To continue, we also utilized an online source on tableau that presents data regarding the enrollment of students during over the years. The source presents demographics, majors, and more information on the number of students enrolled per year.</a:t>
            </a:r>
          </a:p>
          <a:p>
            <a:pPr marL="0" indent="0">
              <a:buNone/>
            </a:pPr>
            <a:endParaRPr lang="en-US" sz="1300" dirty="0">
              <a:solidFill>
                <a:srgbClr val="24292E"/>
              </a:solidFill>
            </a:endParaRPr>
          </a:p>
          <a:p>
            <a:pPr marL="0" indent="0">
              <a:buNone/>
            </a:pPr>
            <a:r>
              <a:rPr lang="en-US" sz="1300" b="1" dirty="0">
                <a:solidFill>
                  <a:srgbClr val="24292E"/>
                </a:solidFill>
              </a:rPr>
              <a:t>Data Collection</a:t>
            </a:r>
          </a:p>
          <a:p>
            <a:pPr marL="0" indent="0">
              <a:buNone/>
            </a:pPr>
            <a:r>
              <a:rPr lang="en-US" sz="1300" dirty="0">
                <a:solidFill>
                  <a:srgbClr val="24292E"/>
                </a:solidFill>
              </a:rPr>
              <a:t>For every report published, there is a uniform format. This made our data scraping much easier. We performed this data scraping manually as the datasets we were viewing were small enough. Using a spreadsheet, we were able to go in and select only the categories that seemed interesting to include in the visualization. We first all decided on gathering data regarding total liabilities and assets for every fiscal year. To add on, additional categories that we plan on analyzing include: Student Services, Sponsored Research (operating expenses), Tuition and Fees, Net Student Loans Receivable, and Real Estate (with assets). These figures were represented in thousands. The figures were recorded for every fiscal year FY09-FY20.</a:t>
            </a:r>
          </a:p>
          <a:p>
            <a:pPr marL="0" indent="0">
              <a:buNone/>
            </a:pPr>
            <a:endParaRPr lang="en-US" sz="1300" dirty="0">
              <a:solidFill>
                <a:srgbClr val="24292E"/>
              </a:solidFill>
            </a:endParaRPr>
          </a:p>
          <a:p>
            <a:pPr marL="0" indent="0">
              <a:buNone/>
            </a:pPr>
            <a:r>
              <a:rPr lang="en-US" sz="1300" b="1" dirty="0">
                <a:solidFill>
                  <a:srgbClr val="24292E"/>
                </a:solidFill>
              </a:rPr>
              <a:t>Unintended Problems and Notes</a:t>
            </a:r>
          </a:p>
          <a:p>
            <a:pPr marL="0" indent="0">
              <a:buNone/>
            </a:pPr>
            <a:r>
              <a:rPr lang="en-US" sz="1300" dirty="0">
                <a:solidFill>
                  <a:srgbClr val="24292E"/>
                </a:solidFill>
              </a:rPr>
              <a:t>During our data collection, in some cases we ran into some issues in which there were some discrepancies between the data. In the fiscal year reports, each year reports the current year as well as providing figures from the previous years. We encountered some discrepancies between the number for some categories as we were data scraping. </a:t>
            </a:r>
          </a:p>
        </p:txBody>
      </p:sp>
      <p:sp>
        <p:nvSpPr>
          <p:cNvPr id="5" name="Slide Number Placeholder 4">
            <a:extLst>
              <a:ext uri="{FF2B5EF4-FFF2-40B4-BE49-F238E27FC236}">
                <a16:creationId xmlns:a16="http://schemas.microsoft.com/office/drawing/2014/main" id="{D1BB80CB-138B-49ED-89D3-33E72C74D703}"/>
              </a:ext>
            </a:extLst>
          </p:cNvPr>
          <p:cNvSpPr>
            <a:spLocks noGrp="1"/>
          </p:cNvSpPr>
          <p:nvPr>
            <p:ph type="sldNum" sz="quarter" idx="12"/>
          </p:nvPr>
        </p:nvSpPr>
        <p:spPr/>
        <p:txBody>
          <a:bodyPr/>
          <a:lstStyle/>
          <a:p>
            <a:fld id="{9B4869F8-44DC-46F8-BB31-7FFFE223292D}" type="slidenum">
              <a:rPr lang="en-US" smtClean="0"/>
              <a:t>6</a:t>
            </a:fld>
            <a:endParaRPr lang="en-US"/>
          </a:p>
        </p:txBody>
      </p:sp>
    </p:spTree>
    <p:extLst>
      <p:ext uri="{BB962C8B-B14F-4D97-AF65-F5344CB8AC3E}">
        <p14:creationId xmlns:p14="http://schemas.microsoft.com/office/powerpoint/2010/main" val="297158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5E256-F586-4B5C-88A3-AE9580FCDAD1}"/>
              </a:ext>
            </a:extLst>
          </p:cNvPr>
          <p:cNvSpPr>
            <a:spLocks noGrp="1"/>
          </p:cNvSpPr>
          <p:nvPr>
            <p:ph type="sldNum" sz="quarter" idx="12"/>
          </p:nvPr>
        </p:nvSpPr>
        <p:spPr/>
        <p:txBody>
          <a:bodyPr/>
          <a:lstStyle/>
          <a:p>
            <a:fld id="{9B4869F8-44DC-46F8-BB31-7FFFE223292D}" type="slidenum">
              <a:rPr lang="en-US" smtClean="0"/>
              <a:t>7</a:t>
            </a:fld>
            <a:endParaRPr lang="en-US"/>
          </a:p>
        </p:txBody>
      </p:sp>
      <p:sp>
        <p:nvSpPr>
          <p:cNvPr id="16" name="Title 1">
            <a:extLst>
              <a:ext uri="{FF2B5EF4-FFF2-40B4-BE49-F238E27FC236}">
                <a16:creationId xmlns:a16="http://schemas.microsoft.com/office/drawing/2014/main" id="{C7020F92-A797-42DE-8D13-4004E67CD044}"/>
              </a:ext>
            </a:extLst>
          </p:cNvPr>
          <p:cNvSpPr>
            <a:spLocks noGrp="1"/>
          </p:cNvSpPr>
          <p:nvPr>
            <p:ph type="title"/>
          </p:nvPr>
        </p:nvSpPr>
        <p:spPr>
          <a:xfrm>
            <a:off x="435894" y="1006718"/>
            <a:ext cx="5992314" cy="499969"/>
          </a:xfrm>
        </p:spPr>
        <p:txBody>
          <a:bodyPr/>
          <a:lstStyle/>
          <a:p>
            <a:r>
              <a:rPr lang="en-US" dirty="0"/>
              <a:t>Initial Data Analysis</a:t>
            </a:r>
          </a:p>
        </p:txBody>
      </p:sp>
      <p:sp>
        <p:nvSpPr>
          <p:cNvPr id="17" name="Content Placeholder 2">
            <a:extLst>
              <a:ext uri="{FF2B5EF4-FFF2-40B4-BE49-F238E27FC236}">
                <a16:creationId xmlns:a16="http://schemas.microsoft.com/office/drawing/2014/main" id="{A4879F98-628B-4CF8-A262-FCEDFCDB5CA8}"/>
              </a:ext>
            </a:extLst>
          </p:cNvPr>
          <p:cNvSpPr>
            <a:spLocks noGrp="1"/>
          </p:cNvSpPr>
          <p:nvPr>
            <p:ph type="body" sz="half" idx="2"/>
          </p:nvPr>
        </p:nvSpPr>
        <p:spPr>
          <a:xfrm>
            <a:off x="435894" y="1519211"/>
            <a:ext cx="5992314" cy="2902475"/>
          </a:xfrm>
        </p:spPr>
        <p:txBody>
          <a:bodyPr numCol="2">
            <a:normAutofit/>
          </a:bodyPr>
          <a:lstStyle/>
          <a:p>
            <a:pPr marL="0" indent="0">
              <a:buNone/>
            </a:pPr>
            <a:r>
              <a:rPr lang="en-US" sz="1350" dirty="0"/>
              <a:t>Since the dataset that we have chosen  for this visualization were simple and small, we were able to glance at the spreadsheets and quickly understand the overall trend of the data. At first glance, viewing the total liabilities and net assets data points, we can see that due to inflation and the university growth in the past decade, this number has increased over the span of the timeframe of our data. This is shown and graphed in the figure below from our collected data in a spreadsheet. We see that the tuition and fees category fluctuates with a steady increase from FY09 to FY18 but drops and is constant at FY19-FY20 so far. There may be a reason for this drop in this dataset and one can infer that due to COVID-19, this may have played a role in affecting the revenue the university collects in tuition and fees.</a:t>
            </a:r>
          </a:p>
        </p:txBody>
      </p:sp>
      <p:pic>
        <p:nvPicPr>
          <p:cNvPr id="1026" name="Picture 2">
            <a:extLst>
              <a:ext uri="{FF2B5EF4-FFF2-40B4-BE49-F238E27FC236}">
                <a16:creationId xmlns:a16="http://schemas.microsoft.com/office/drawing/2014/main" id="{D0901410-98EF-45F1-BED5-2A8C09C66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16"/>
          <a:stretch/>
        </p:blipFill>
        <p:spPr bwMode="auto">
          <a:xfrm>
            <a:off x="346822" y="4722313"/>
            <a:ext cx="6081386" cy="313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93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5E256-F586-4B5C-88A3-AE9580FCDAD1}"/>
              </a:ext>
            </a:extLst>
          </p:cNvPr>
          <p:cNvSpPr>
            <a:spLocks noGrp="1"/>
          </p:cNvSpPr>
          <p:nvPr>
            <p:ph type="sldNum" sz="quarter" idx="12"/>
          </p:nvPr>
        </p:nvSpPr>
        <p:spPr/>
        <p:txBody>
          <a:bodyPr/>
          <a:lstStyle/>
          <a:p>
            <a:fld id="{9B4869F8-44DC-46F8-BB31-7FFFE223292D}" type="slidenum">
              <a:rPr lang="en-US" smtClean="0"/>
              <a:t>8</a:t>
            </a:fld>
            <a:endParaRPr lang="en-US"/>
          </a:p>
        </p:txBody>
      </p:sp>
      <p:sp>
        <p:nvSpPr>
          <p:cNvPr id="16" name="Title 1">
            <a:extLst>
              <a:ext uri="{FF2B5EF4-FFF2-40B4-BE49-F238E27FC236}">
                <a16:creationId xmlns:a16="http://schemas.microsoft.com/office/drawing/2014/main" id="{C7020F92-A797-42DE-8D13-4004E67CD044}"/>
              </a:ext>
            </a:extLst>
          </p:cNvPr>
          <p:cNvSpPr>
            <a:spLocks noGrp="1"/>
          </p:cNvSpPr>
          <p:nvPr>
            <p:ph type="title"/>
          </p:nvPr>
        </p:nvSpPr>
        <p:spPr>
          <a:xfrm>
            <a:off x="435894" y="1006718"/>
            <a:ext cx="5992314" cy="499969"/>
          </a:xfrm>
        </p:spPr>
        <p:txBody>
          <a:bodyPr/>
          <a:lstStyle/>
          <a:p>
            <a:r>
              <a:rPr lang="en-US" dirty="0"/>
              <a:t>Initial Data Analysis Continued…</a:t>
            </a:r>
          </a:p>
        </p:txBody>
      </p:sp>
      <p:sp>
        <p:nvSpPr>
          <p:cNvPr id="17" name="Content Placeholder 2">
            <a:extLst>
              <a:ext uri="{FF2B5EF4-FFF2-40B4-BE49-F238E27FC236}">
                <a16:creationId xmlns:a16="http://schemas.microsoft.com/office/drawing/2014/main" id="{A4879F98-628B-4CF8-A262-FCEDFCDB5CA8}"/>
              </a:ext>
            </a:extLst>
          </p:cNvPr>
          <p:cNvSpPr>
            <a:spLocks noGrp="1"/>
          </p:cNvSpPr>
          <p:nvPr>
            <p:ph type="body" sz="half" idx="2"/>
          </p:nvPr>
        </p:nvSpPr>
        <p:spPr>
          <a:xfrm>
            <a:off x="435894" y="1519211"/>
            <a:ext cx="5992314" cy="2902475"/>
          </a:xfrm>
        </p:spPr>
        <p:txBody>
          <a:bodyPr numCol="2">
            <a:normAutofit/>
          </a:bodyPr>
          <a:lstStyle/>
          <a:p>
            <a:pPr marL="0" indent="0">
              <a:buNone/>
            </a:pPr>
            <a:r>
              <a:rPr lang="en-US" sz="1350" dirty="0"/>
              <a:t>Using the same tool, we can continue    to go in and visualize the remaining categories we were initially interested   in. As a general trend, we see that for student services, sponsored research,  and real estate, there is a general   upward trend. The amount of money allocation increases with each fiscal year. Consequently, the net student loans receivable category has a rough bell shape from FY09-FY20. This may be due to other factors as well.</a:t>
            </a:r>
          </a:p>
          <a:p>
            <a:pPr marL="0" indent="0">
              <a:buNone/>
            </a:pPr>
            <a:r>
              <a:rPr lang="en-US" sz="1350" dirty="0"/>
              <a:t>By graphing the data collected, we were able to have an expected outcome of the trends in our dataset. While nothing is descriptive and very detailed in these initial visualization generation,  it gives us a rough estimate of what to expect and gives us an initial idea of an accurate presentation of our data for when we go to create a visual.</a:t>
            </a:r>
          </a:p>
        </p:txBody>
      </p:sp>
      <p:pic>
        <p:nvPicPr>
          <p:cNvPr id="6" name="Picture 2">
            <a:extLst>
              <a:ext uri="{FF2B5EF4-FFF2-40B4-BE49-F238E27FC236}">
                <a16:creationId xmlns:a16="http://schemas.microsoft.com/office/drawing/2014/main" id="{9D458E9C-DD3F-4F84-894A-67F9E9FEB6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968"/>
          <a:stretch/>
        </p:blipFill>
        <p:spPr bwMode="auto">
          <a:xfrm>
            <a:off x="388620" y="4819801"/>
            <a:ext cx="6080760" cy="312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9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4409166"/>
            <a:ext cx="5992314" cy="499969"/>
          </a:xfrm>
        </p:spPr>
        <p:txBody>
          <a:bodyPr/>
          <a:lstStyle/>
          <a:p>
            <a:r>
              <a:rPr lang="en-US" dirty="0"/>
              <a:t>Design Evolution</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4921660"/>
            <a:ext cx="5992314" cy="3019856"/>
          </a:xfrm>
        </p:spPr>
        <p:txBody>
          <a:bodyPr>
            <a:normAutofit/>
          </a:bodyPr>
          <a:lstStyle/>
          <a:p>
            <a:pPr marL="0" indent="0">
              <a:buNone/>
            </a:pPr>
            <a:r>
              <a:rPr lang="en-US" sz="1350" dirty="0"/>
              <a:t>After looking at various visualizations presenting data on financial reports, we saw that many creators utilized an interactive animated visualization to show the cash flow and allocation of funds from a source to the groups. This visualization style is called a Sankey diagram which was presented in the </a:t>
            </a:r>
            <a:r>
              <a:rPr lang="en-US" sz="1350" i="1" dirty="0"/>
              <a:t>Related Works </a:t>
            </a:r>
            <a:r>
              <a:rPr lang="en-US" sz="1350" dirty="0"/>
              <a:t>section.</a:t>
            </a:r>
          </a:p>
          <a:p>
            <a:pPr marL="0" indent="0">
              <a:buNone/>
            </a:pPr>
            <a:r>
              <a:rPr lang="en-US" sz="1350" dirty="0"/>
              <a:t>Similarly, as shown above, we considered utilizing a tree map to display various data sets from different fiscal years in order to compare. We wanted to use tree maps to convey what percentage of the budget is allocated to the various categories as mentioned before. As seen in the figure above, the size of the cells can help relay this data to the viewer. This may allow the viewer to perceive the data </a:t>
            </a:r>
            <a:r>
              <a:rPr lang="en-US" sz="1350"/>
              <a:t>more clearly. </a:t>
            </a:r>
            <a:endParaRPr lang="en-US" sz="1350" dirty="0"/>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9</a:t>
            </a:fld>
            <a:endParaRPr lang="en-US"/>
          </a:p>
        </p:txBody>
      </p:sp>
      <p:pic>
        <p:nvPicPr>
          <p:cNvPr id="7" name="Picture 6">
            <a:extLst>
              <a:ext uri="{FF2B5EF4-FFF2-40B4-BE49-F238E27FC236}">
                <a16:creationId xmlns:a16="http://schemas.microsoft.com/office/drawing/2014/main" id="{84FB9FB5-A8E1-46AE-BF6E-75A921789BAC}"/>
              </a:ext>
            </a:extLst>
          </p:cNvPr>
          <p:cNvPicPr>
            <a:picLocks noChangeAspect="1"/>
          </p:cNvPicPr>
          <p:nvPr/>
        </p:nvPicPr>
        <p:blipFill>
          <a:blip r:embed="rId2"/>
          <a:stretch>
            <a:fillRect/>
          </a:stretch>
        </p:blipFill>
        <p:spPr>
          <a:xfrm>
            <a:off x="609355" y="1003138"/>
            <a:ext cx="5639289" cy="3299746"/>
          </a:xfrm>
          <a:prstGeom prst="rect">
            <a:avLst/>
          </a:prstGeom>
        </p:spPr>
      </p:pic>
    </p:spTree>
    <p:extLst>
      <p:ext uri="{BB962C8B-B14F-4D97-AF65-F5344CB8AC3E}">
        <p14:creationId xmlns:p14="http://schemas.microsoft.com/office/powerpoint/2010/main" val="14599328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325</TotalTime>
  <Words>2260</Words>
  <Application>Microsoft Office PowerPoint</Application>
  <PresentationFormat>Letter Paper (8.5x11 in)</PresentationFormat>
  <Paragraphs>90</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Gill Sans MT</vt:lpstr>
      <vt:lpstr>Wingdings 2</vt:lpstr>
      <vt:lpstr>Custom Design</vt:lpstr>
      <vt:lpstr>Dividend</vt:lpstr>
      <vt:lpstr>CS480x: Final Project Process Book</vt:lpstr>
      <vt:lpstr>WPI financial evolution through the years….</vt:lpstr>
      <vt:lpstr>Overview, Motivation, objectives </vt:lpstr>
      <vt:lpstr>Related Works and Inspirations</vt:lpstr>
      <vt:lpstr>Questions</vt:lpstr>
      <vt:lpstr>Data</vt:lpstr>
      <vt:lpstr>Initial Data Analysis</vt:lpstr>
      <vt:lpstr>Initial Data Analysis Continued…</vt:lpstr>
      <vt:lpstr>Design Evolution</vt:lpstr>
      <vt:lpstr>PowerPoint Presentation</vt:lpstr>
      <vt:lpstr>PowerPoint Presentation</vt:lpstr>
      <vt:lpstr>PowerPoint Presentation</vt:lpstr>
      <vt:lpstr>PowerPoint Presentation</vt:lpstr>
      <vt:lpstr>Implementation</vt:lpstr>
      <vt:lpstr>PowerPoint Presentation</vt:lpstr>
      <vt:lpstr>PowerPoint Presentation</vt:lpstr>
      <vt:lpstr>Data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CS480x: Final Project Process Book</dc:title>
  <dc:creator>Truong, Shannon</dc:creator>
  <cp:lastModifiedBy>Truong, Shannon</cp:lastModifiedBy>
  <cp:revision>1</cp:revision>
  <dcterms:created xsi:type="dcterms:W3CDTF">2021-03-10T04:01:09Z</dcterms:created>
  <dcterms:modified xsi:type="dcterms:W3CDTF">2021-03-17T00:28:09Z</dcterms:modified>
</cp:coreProperties>
</file>