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81" r:id="rId2"/>
    <p:sldId id="282" r:id="rId3"/>
    <p:sldId id="288" r:id="rId4"/>
    <p:sldId id="283" r:id="rId5"/>
    <p:sldId id="286" r:id="rId6"/>
    <p:sldId id="287" r:id="rId7"/>
    <p:sldId id="285" r:id="rId8"/>
    <p:sldId id="290" r:id="rId9"/>
  </p:sldIdLst>
  <p:sldSz cx="9144000" cy="6858000" type="screen4x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2160">
          <p15:clr>
            <a:srgbClr val="A4A3A4"/>
          </p15:clr>
        </p15:guide>
        <p15:guide id="4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scaleToFitPaper="1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D69A9A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405" autoAdjust="0"/>
    <p:restoredTop sz="78005" autoAdjust="0"/>
  </p:normalViewPr>
  <p:slideViewPr>
    <p:cSldViewPr snapToGrid="0" snapToObjects="1">
      <p:cViewPr varScale="1">
        <p:scale>
          <a:sx n="68" d="100"/>
          <a:sy n="68" d="100"/>
        </p:scale>
        <p:origin x="1290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60" y="4242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105" d="100"/>
          <a:sy n="105" d="100"/>
        </p:scale>
        <p:origin x="-3438" y="-90"/>
      </p:cViewPr>
      <p:guideLst>
        <p:guide orient="horz" pos="2880"/>
        <p:guide pos="2160"/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DCB4C1-FDBE-A34F-81AB-CD01AF38F6A8}" type="datetimeFigureOut">
              <a:rPr lang="en-US" smtClean="0"/>
              <a:t>10/5/2016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CB853C-948A-CA4A-BA8E-101B92D23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51192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621BF4-3232-7546-A713-95E52D7DECBD}" type="datetimeFigureOut">
              <a:rPr lang="en-US" smtClean="0"/>
              <a:t>10/5/2016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69EF1B-6405-A642-A25E-144E788E1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95020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Helvetica" panose="020B0604020202020204" pitchFamily="34" charset="0"/>
        <a:ea typeface="+mn-ea"/>
        <a:cs typeface="Helvetica" panose="020B0604020202020204" pitchFamily="34" charset="0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Helvetica" panose="020B0604020202020204" pitchFamily="34" charset="0"/>
        <a:ea typeface="+mn-ea"/>
        <a:cs typeface="Helvetica" panose="020B0604020202020204" pitchFamily="34" charset="0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Helvetica" panose="020B0604020202020204" pitchFamily="34" charset="0"/>
        <a:ea typeface="+mn-ea"/>
        <a:cs typeface="Helvetica" panose="020B0604020202020204" pitchFamily="34" charset="0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Helvetica" panose="020B0604020202020204" pitchFamily="34" charset="0"/>
        <a:ea typeface="+mn-ea"/>
        <a:cs typeface="Helvetica" panose="020B0604020202020204" pitchFamily="34" charset="0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Helvetica" panose="020B0604020202020204" pitchFamily="34" charset="0"/>
        <a:ea typeface="+mn-ea"/>
        <a:cs typeface="Helvetica" panose="020B0604020202020204" pitchFamily="34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42AEEF-191C-444C-8944-0F330AB3233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34063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9EF1B-6405-A642-A25E-144E788E124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6858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9EF1B-6405-A642-A25E-144E788E124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6186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Helvetica" panose="020B0604020202020204" pitchFamily="34" charset="0"/>
              <a:ea typeface="+mn-ea"/>
              <a:cs typeface="Helvetica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9EF1B-6405-A642-A25E-144E788E124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7962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9EF1B-6405-A642-A25E-144E788E124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2062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9EF1B-6405-A642-A25E-144E788E124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3716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9EF1B-6405-A642-A25E-144E788E124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3394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altLang="ko-KR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84616-BBF7-C240-A3E1-4582C6983830}" type="datetime1">
              <a:rPr lang="ko-KR" altLang="en-US" smtClean="0"/>
              <a:t>2016-10-05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EE2FB-5343-4C45-94D3-3DE5CACAC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0894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80347-8555-6146-B451-51170C9AF9A6}" type="datetime1">
              <a:rPr lang="ko-KR" altLang="en-US" smtClean="0"/>
              <a:t>2016-10-05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EE2FB-5343-4C45-94D3-3DE5CACAC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615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ko-KR" dirty="0" smtClean="0"/>
              <a:t>Click to edit Master text styles</a:t>
            </a:r>
          </a:p>
          <a:p>
            <a:pPr lvl="1"/>
            <a:r>
              <a:rPr lang="en-US" altLang="ko-KR" dirty="0" smtClean="0"/>
              <a:t>Second level</a:t>
            </a:r>
          </a:p>
          <a:p>
            <a:pPr lvl="2"/>
            <a:r>
              <a:rPr lang="en-US" altLang="ko-KR" dirty="0" smtClean="0"/>
              <a:t>Third level</a:t>
            </a:r>
          </a:p>
          <a:p>
            <a:pPr lvl="3"/>
            <a:r>
              <a:rPr lang="en-US" altLang="ko-KR" dirty="0" smtClean="0"/>
              <a:t>Fourth level</a:t>
            </a:r>
          </a:p>
          <a:p>
            <a:pPr lvl="4"/>
            <a:r>
              <a:rPr lang="en-US" altLang="ko-KR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17156-D0DC-6447-A44E-79E7F90C8BB3}" type="datetime1">
              <a:rPr lang="ko-KR" altLang="en-US" smtClean="0"/>
              <a:t>2016-10-05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EE2FB-5343-4C45-94D3-3DE5CACAC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8024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altLang="ko-KR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2pPr>
            <a:lvl3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3pPr>
            <a:lvl4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4pPr>
            <a:lvl5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5pPr>
          </a:lstStyle>
          <a:p>
            <a:pPr lvl="0"/>
            <a:r>
              <a:rPr lang="en-US" altLang="ko-KR" dirty="0" smtClean="0"/>
              <a:t>Click to edit Master text styles</a:t>
            </a:r>
          </a:p>
          <a:p>
            <a:pPr lvl="1"/>
            <a:r>
              <a:rPr lang="en-US" altLang="ko-KR" dirty="0" smtClean="0"/>
              <a:t>Second level</a:t>
            </a:r>
          </a:p>
          <a:p>
            <a:pPr lvl="2"/>
            <a:r>
              <a:rPr lang="en-US" altLang="ko-KR" dirty="0" smtClean="0"/>
              <a:t>Third level</a:t>
            </a:r>
          </a:p>
          <a:p>
            <a:pPr lvl="3"/>
            <a:r>
              <a:rPr lang="en-US" altLang="ko-KR" dirty="0" smtClean="0"/>
              <a:t>Fourth level</a:t>
            </a:r>
          </a:p>
          <a:p>
            <a:pPr lvl="4"/>
            <a:r>
              <a:rPr lang="en-US" altLang="ko-KR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E18A2-D475-BD41-9CC4-E1DC83FC4D5C}" type="datetime1">
              <a:rPr lang="ko-KR" altLang="en-US" smtClean="0"/>
              <a:t>2016-10-05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EE2FB-5343-4C45-94D3-3DE5CACAC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0447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tx1"/>
                </a:solidFill>
              </a:defRPr>
            </a:lvl1pPr>
          </a:lstStyle>
          <a:p>
            <a:r>
              <a:rPr lang="en-US" altLang="ko-KR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86C13-1E71-0F48-964A-F7AECE330DDC}" type="datetime1">
              <a:rPr lang="ko-KR" altLang="en-US" smtClean="0"/>
              <a:t>2016-10-05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EE2FB-5343-4C45-94D3-3DE5CACAC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6071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5AB24-9307-5F45-A683-5C4D60E385FD}" type="datetime1">
              <a:rPr lang="ko-KR" altLang="en-US" smtClean="0"/>
              <a:t>2016-10-05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EE2FB-5343-4C45-94D3-3DE5CACAC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6208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57872-78FB-9E4E-866E-6DC22D160F62}" type="datetime1">
              <a:rPr lang="ko-KR" altLang="en-US" smtClean="0"/>
              <a:t>2016-10-05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EE2FB-5343-4C45-94D3-3DE5CACAC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849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A3E81-C081-A94B-8029-6E3D2668EC7B}" type="datetime1">
              <a:rPr lang="ko-KR" altLang="en-US" smtClean="0"/>
              <a:t>2016-10-05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EE2FB-5343-4C45-94D3-3DE5CACAC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1115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EED02-D87B-5D4B-BFA2-857EC3F12918}" type="datetime1">
              <a:rPr lang="ko-KR" altLang="en-US" smtClean="0"/>
              <a:t>2016-10-05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EE2FB-5343-4C45-94D3-3DE5CACAC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6553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dirty="0" smtClean="0"/>
              <a:t>Click to edit Master text styles</a:t>
            </a:r>
          </a:p>
          <a:p>
            <a:pPr lvl="1"/>
            <a:r>
              <a:rPr lang="en-US" altLang="ko-KR" dirty="0" smtClean="0"/>
              <a:t>Second level</a:t>
            </a:r>
          </a:p>
          <a:p>
            <a:pPr lvl="2"/>
            <a:r>
              <a:rPr lang="en-US" altLang="ko-KR" dirty="0" smtClean="0"/>
              <a:t>Third level</a:t>
            </a:r>
          </a:p>
          <a:p>
            <a:pPr lvl="3"/>
            <a:r>
              <a:rPr lang="en-US" altLang="ko-KR" dirty="0" smtClean="0"/>
              <a:t>Fourth level</a:t>
            </a:r>
          </a:p>
          <a:p>
            <a:pPr lvl="4"/>
            <a:r>
              <a:rPr lang="en-US" altLang="ko-KR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28C1B-4136-964C-B276-26C1C4F5F84B}" type="datetime1">
              <a:rPr lang="ko-KR" altLang="en-US" smtClean="0"/>
              <a:t>2016-10-05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EE2FB-5343-4C45-94D3-3DE5CACAC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9607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F9385-E083-CD4B-91A5-CF60A05147DF}" type="datetime1">
              <a:rPr lang="ko-KR" altLang="en-US" smtClean="0"/>
              <a:t>2016-10-05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EE2FB-5343-4C45-94D3-3DE5CACAC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4524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1"/>
            <a:ext cx="9144000" cy="910166"/>
          </a:xfrm>
          <a:prstGeom prst="rect">
            <a:avLst/>
          </a:prstGeom>
          <a:solidFill>
            <a:srgbClr val="0A0837"/>
          </a:solidFill>
          <a:ln>
            <a:solidFill>
              <a:srgbClr val="0A0837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"/>
              <a:ea typeface="Helvetica"/>
              <a:cs typeface="Helvetica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7448" y="2"/>
            <a:ext cx="8569104" cy="9101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7448" y="1041215"/>
            <a:ext cx="8569104" cy="53593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dirty="0" smtClean="0"/>
              <a:t>Click to edit Master text styles</a:t>
            </a:r>
          </a:p>
          <a:p>
            <a:pPr lvl="1"/>
            <a:r>
              <a:rPr lang="en-US" altLang="ko-KR" dirty="0" smtClean="0"/>
              <a:t>Second level</a:t>
            </a:r>
          </a:p>
          <a:p>
            <a:pPr lvl="2"/>
            <a:r>
              <a:rPr lang="en-US" altLang="ko-KR" dirty="0" smtClean="0"/>
              <a:t>Third level</a:t>
            </a:r>
          </a:p>
          <a:p>
            <a:pPr lvl="3"/>
            <a:r>
              <a:rPr lang="en-US" altLang="ko-KR" dirty="0" smtClean="0"/>
              <a:t>Fourth level</a:t>
            </a:r>
          </a:p>
          <a:p>
            <a:pPr lvl="4"/>
            <a:r>
              <a:rPr lang="en-US" altLang="ko-KR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86018" y="6400539"/>
            <a:ext cx="9156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8A923F-2DB3-BB4C-8A67-ABFE6E50EB5D}" type="datetime1">
              <a:rPr lang="ko-KR" altLang="en-US" smtClean="0"/>
              <a:t>2016-10-05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24583" y="6400539"/>
            <a:ext cx="16360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09967" y="640053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3EE2FB-5343-4C45-94D3-3DE5CACAC84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6477000"/>
            <a:ext cx="1752600" cy="288664"/>
          </a:xfrm>
          <a:prstGeom prst="rect">
            <a:avLst/>
          </a:prstGeom>
        </p:spPr>
      </p:pic>
      <p:pic>
        <p:nvPicPr>
          <p:cNvPr id="9" name="Picture 7"/>
          <p:cNvPicPr>
            <a:picLocks noChangeAspect="1"/>
          </p:cNvPicPr>
          <p:nvPr/>
        </p:nvPicPr>
        <p:blipFill>
          <a:blip r:embed="rId14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29347" y="335525"/>
            <a:ext cx="1124428" cy="326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3524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55879" y="1404518"/>
            <a:ext cx="748345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000" dirty="0">
                <a:latin typeface="Calibri" panose="020F0502020204030204" pitchFamily="34" charset="0"/>
              </a:rPr>
              <a:t>CS </a:t>
            </a:r>
            <a:r>
              <a:rPr lang="en-US" sz="4000" dirty="0" smtClean="0">
                <a:latin typeface="Calibri" panose="020F0502020204030204" pitchFamily="34" charset="0"/>
              </a:rPr>
              <a:t>482 </a:t>
            </a:r>
            <a:r>
              <a:rPr lang="en-US" sz="4000" smtClean="0">
                <a:latin typeface="Calibri" panose="020F0502020204030204" pitchFamily="34" charset="0"/>
              </a:rPr>
              <a:t>Lab Session</a:t>
            </a:r>
            <a:r>
              <a:rPr lang="en-US" sz="4000" dirty="0">
                <a:latin typeface="Calibri" panose="020F0502020204030204" pitchFamily="34" charset="0"/>
              </a:rPr>
              <a:t/>
            </a:r>
            <a:br>
              <a:rPr lang="en-US" sz="4000" dirty="0">
                <a:latin typeface="Calibri" panose="020F0502020204030204" pitchFamily="34" charset="0"/>
              </a:rPr>
            </a:br>
            <a:r>
              <a:rPr lang="en-US" sz="4000" dirty="0" smtClean="0">
                <a:latin typeface="Calibri" panose="020F0502020204030204" pitchFamily="34" charset="0"/>
              </a:rPr>
              <a:t>Interactive </a:t>
            </a:r>
            <a:r>
              <a:rPr lang="en-US" sz="4000" dirty="0">
                <a:latin typeface="Calibri" panose="020F0502020204030204" pitchFamily="34" charset="0"/>
              </a:rPr>
              <a:t>Computer Graphics</a:t>
            </a:r>
            <a:br>
              <a:rPr lang="en-US" sz="4000" dirty="0">
                <a:latin typeface="Calibri" panose="020F0502020204030204" pitchFamily="34" charset="0"/>
              </a:rPr>
            </a:br>
            <a:endParaRPr lang="en-US" sz="4000" dirty="0">
              <a:latin typeface="Calibri" panose="020F0502020204030204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85800" y="4012024"/>
            <a:ext cx="7772400" cy="1470025"/>
          </a:xfrm>
        </p:spPr>
        <p:txBody>
          <a:bodyPr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lang="en-US" sz="3600" dirty="0" smtClean="0">
                <a:solidFill>
                  <a:srgbClr val="0000FF"/>
                </a:solidFill>
              </a:rPr>
              <a:t/>
            </a:r>
            <a:br>
              <a:rPr lang="en-US" sz="3600" dirty="0" smtClean="0">
                <a:solidFill>
                  <a:srgbClr val="0000FF"/>
                </a:solidFill>
              </a:rPr>
            </a:br>
            <a:r>
              <a:rPr lang="en-US" sz="3100" dirty="0" smtClean="0">
                <a:solidFill>
                  <a:schemeClr val="tx1"/>
                </a:solidFill>
              </a:rPr>
              <a:t>2016.10.05</a:t>
            </a:r>
            <a:r>
              <a:rPr lang="en-US" sz="3100" dirty="0"/>
              <a:t/>
            </a:r>
            <a:br>
              <a:rPr lang="en-US" sz="3100" dirty="0"/>
            </a:br>
            <a:endParaRPr lang="en-US" sz="36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8164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Scene graph</a:t>
            </a:r>
          </a:p>
          <a:p>
            <a:pPr lvl="1"/>
            <a:r>
              <a:rPr lang="en-US" dirty="0" smtClean="0"/>
              <a:t>Build a structure for dealing with objects in a smart way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Picking</a:t>
            </a:r>
          </a:p>
          <a:p>
            <a:pPr lvl="1"/>
            <a:r>
              <a:rPr lang="en-US" dirty="0" smtClean="0"/>
              <a:t>Implement user manipulation code 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Note that you have to read the description file (pdf) and the detailed description in the code thoroughly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EE2FB-5343-4C45-94D3-3DE5CACAC847}" type="slidenum">
              <a:rPr lang="en-US" smtClean="0"/>
              <a:t>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3166" y="1926304"/>
            <a:ext cx="2703426" cy="168964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2641" y="3065557"/>
            <a:ext cx="2703425" cy="1689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908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Preliminaries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would be better to get familiar with the following concepts to complete this assignment:</a:t>
            </a:r>
          </a:p>
          <a:p>
            <a:pPr lvl="1"/>
            <a:r>
              <a:rPr lang="en-US" dirty="0" smtClean="0"/>
              <a:t>Class </a:t>
            </a:r>
          </a:p>
          <a:p>
            <a:pPr lvl="1"/>
            <a:r>
              <a:rPr lang="en-US" dirty="0" smtClean="0"/>
              <a:t>Vector </a:t>
            </a:r>
          </a:p>
          <a:p>
            <a:endParaRPr lang="en-US" dirty="0" smtClean="0"/>
          </a:p>
          <a:p>
            <a:r>
              <a:rPr lang="en-US" dirty="0" smtClean="0"/>
              <a:t>There are many classes and functions in this homework, </a:t>
            </a:r>
            <a:r>
              <a:rPr lang="en-US" dirty="0" smtClean="0">
                <a:solidFill>
                  <a:srgbClr val="FF0000"/>
                </a:solidFill>
              </a:rPr>
              <a:t>so please read the description (pdf and code) in advance, and start to do some coding.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EE2FB-5343-4C45-94D3-3DE5CACAC84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14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Scene 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we move the body of the robot, the connected components should be modified automatically.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EE2FB-5343-4C45-94D3-3DE5CACAC847}" type="slidenum">
              <a:rPr lang="en-US" smtClean="0"/>
              <a:t>4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6377" y="2553229"/>
            <a:ext cx="6530745" cy="4029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72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Scene 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7448" y="910168"/>
            <a:ext cx="8569104" cy="5359323"/>
          </a:xfrm>
        </p:spPr>
        <p:txBody>
          <a:bodyPr/>
          <a:lstStyle/>
          <a:p>
            <a:r>
              <a:rPr lang="en-US" dirty="0" smtClean="0"/>
              <a:t>In order to build it, we describe an object frame with the previous object frame, not the world frame.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EE2FB-5343-4C45-94D3-3DE5CACAC847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4227" y="2379574"/>
            <a:ext cx="6105032" cy="376718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03045" y="2246811"/>
            <a:ext cx="1428021" cy="4153727"/>
          </a:xfrm>
          <a:prstGeom prst="rect">
            <a:avLst/>
          </a:prstGeom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4020818"/>
              </p:ext>
            </p:extLst>
          </p:nvPr>
        </p:nvGraphicFramePr>
        <p:xfrm>
          <a:off x="2435225" y="6146755"/>
          <a:ext cx="2851150" cy="51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name="Equation" r:id="rId6" imgW="1409400" imgH="253800" progId="Equation.DSMT4">
                  <p:embed/>
                </p:oleObj>
              </mc:Choice>
              <mc:Fallback>
                <p:oleObj name="Equation" r:id="rId6" imgW="140940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435225" y="6146755"/>
                        <a:ext cx="2851150" cy="5127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95871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Scene 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Other parts would be changed following the scene graph when we modify the object frame              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EE2FB-5343-4C45-94D3-3DE5CACAC847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3047" y="2246810"/>
            <a:ext cx="1428021" cy="41537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8667" y="2913056"/>
            <a:ext cx="4335348" cy="324842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b="90205"/>
          <a:stretch/>
        </p:blipFill>
        <p:spPr>
          <a:xfrm>
            <a:off x="1960042" y="2144629"/>
            <a:ext cx="1428021" cy="406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052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Scene 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Tree</a:t>
            </a:r>
          </a:p>
          <a:p>
            <a:pPr lvl="1"/>
            <a:r>
              <a:rPr lang="en-US" dirty="0" smtClean="0"/>
              <a:t>Parent and child: objects and sub-objects</a:t>
            </a:r>
          </a:p>
          <a:p>
            <a:pPr lvl="1"/>
            <a:endParaRPr lang="en-US" dirty="0"/>
          </a:p>
          <a:p>
            <a:r>
              <a:rPr lang="en-US" dirty="0" smtClean="0"/>
              <a:t>Nodes (refer to the pdf file)</a:t>
            </a:r>
          </a:p>
          <a:p>
            <a:pPr lvl="1"/>
            <a:r>
              <a:rPr lang="en-US" dirty="0" smtClean="0"/>
              <a:t>Transform nodes</a:t>
            </a:r>
          </a:p>
          <a:p>
            <a:pPr lvl="2"/>
            <a:r>
              <a:rPr lang="en-US" dirty="0" smtClean="0"/>
              <a:t>RBT with respect to its parent frame</a:t>
            </a:r>
          </a:p>
          <a:p>
            <a:pPr lvl="1"/>
            <a:r>
              <a:rPr lang="en-US" dirty="0" smtClean="0"/>
              <a:t>Shape nodes</a:t>
            </a:r>
          </a:p>
          <a:p>
            <a:pPr lvl="2"/>
            <a:r>
              <a:rPr lang="en-US" dirty="0" smtClean="0"/>
              <a:t>Geometry to be drawn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EE2FB-5343-4C45-94D3-3DE5CACAC84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3142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EE2FB-5343-4C45-94D3-3DE5CACAC847}" type="slidenum">
              <a:rPr lang="en-US" smtClean="0"/>
              <a:t>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" y="561975"/>
            <a:ext cx="2514600" cy="57340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064000" y="1181100"/>
            <a:ext cx="41529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SEARCHING </a:t>
            </a:r>
          </a:p>
          <a:p>
            <a:endParaRPr lang="en-US" altLang="ko-KR" dirty="0"/>
          </a:p>
          <a:p>
            <a:r>
              <a:rPr lang="en-US" altLang="ko-KR" dirty="0" smtClean="0"/>
              <a:t>“//problem” comment and fill out the blanks  on skeleton code</a:t>
            </a:r>
          </a:p>
          <a:p>
            <a:endParaRPr lang="en-US" altLang="ko-KR" dirty="0"/>
          </a:p>
          <a:p>
            <a:r>
              <a:rPr lang="en-US" altLang="ko-KR" dirty="0" smtClean="0"/>
              <a:t>Finally, you should construct your own Robot</a:t>
            </a:r>
            <a:endParaRPr lang="ko-KR" altLang="en-US" dirty="0"/>
          </a:p>
        </p:txBody>
      </p:sp>
      <p:sp>
        <p:nvSpPr>
          <p:cNvPr id="7" name="Rectangle 6"/>
          <p:cNvSpPr/>
          <p:nvPr/>
        </p:nvSpPr>
        <p:spPr>
          <a:xfrm>
            <a:off x="1485900" y="1346200"/>
            <a:ext cx="1371600" cy="177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/>
        </p:nvSpPr>
        <p:spPr>
          <a:xfrm>
            <a:off x="1371600" y="2654300"/>
            <a:ext cx="1371600" cy="177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/>
        </p:nvSpPr>
        <p:spPr>
          <a:xfrm>
            <a:off x="1371600" y="2292529"/>
            <a:ext cx="1371600" cy="177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3"/>
          <p:cNvSpPr/>
          <p:nvPr/>
        </p:nvSpPr>
        <p:spPr>
          <a:xfrm>
            <a:off x="1479550" y="3435170"/>
            <a:ext cx="1371600" cy="3875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Rectangle 14"/>
          <p:cNvSpPr/>
          <p:nvPr/>
        </p:nvSpPr>
        <p:spPr>
          <a:xfrm>
            <a:off x="1581150" y="3991154"/>
            <a:ext cx="1371600" cy="177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4000" y="3212425"/>
            <a:ext cx="2888411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175624"/>
      </p:ext>
    </p:extLst>
  </p:cSld>
  <p:clrMapOvr>
    <a:masterClrMapping/>
  </p:clrMapOvr>
</p:sld>
</file>

<file path=ppt/theme/theme1.xml><?xml version="1.0" encoding="utf-8"?>
<a:theme xmlns:a="http://schemas.openxmlformats.org/drawingml/2006/main" name="VCLAB_Template_Whi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Helvetica"/>
        <a:ea typeface="맑은 고딕"/>
        <a:cs typeface=""/>
      </a:majorFont>
      <a:minorFont>
        <a:latin typeface="Helvetica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VCLAB_Template_White - Copy</Template>
  <TotalTime>31460</TotalTime>
  <Words>221</Words>
  <Application>Microsoft Office PowerPoint</Application>
  <PresentationFormat>On-screen Show (4:3)</PresentationFormat>
  <Paragraphs>52</Paragraphs>
  <Slides>8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맑은 고딕</vt:lpstr>
      <vt:lpstr>Arial</vt:lpstr>
      <vt:lpstr>Calibri</vt:lpstr>
      <vt:lpstr>Helvetica</vt:lpstr>
      <vt:lpstr>VCLAB_Template_White</vt:lpstr>
      <vt:lpstr>Equation</vt:lpstr>
      <vt:lpstr> 2016.10.05 </vt:lpstr>
      <vt:lpstr>Goals</vt:lpstr>
      <vt:lpstr>Preliminaries</vt:lpstr>
      <vt:lpstr>Scene graph</vt:lpstr>
      <vt:lpstr>Scene graph</vt:lpstr>
      <vt:lpstr>Scene graph</vt:lpstr>
      <vt:lpstr>Scene graph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2013_Fall_paper_#01: Frequency, Texture and Perception</dc:title>
  <dc:creator>lee</dc:creator>
  <cp:lastModifiedBy>vclab_laptop</cp:lastModifiedBy>
  <cp:revision>527</cp:revision>
  <cp:lastPrinted>2015-04-09T12:51:36Z</cp:lastPrinted>
  <dcterms:created xsi:type="dcterms:W3CDTF">2013-08-06T01:29:58Z</dcterms:created>
  <dcterms:modified xsi:type="dcterms:W3CDTF">2016-10-05T10:30:29Z</dcterms:modified>
</cp:coreProperties>
</file>