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5" r:id="rId6"/>
    <p:sldId id="264" r:id="rId7"/>
    <p:sldId id="262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D33F093-559E-44CA-9F65-6047BAFC330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908462-F254-4580-B5D4-AFAD250033A3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U2VEdSv-wU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Rohith Chandran</a:t>
            </a:r>
          </a:p>
          <a:p>
            <a:r>
              <a:rPr lang="en-IN" dirty="0" err="1" smtClean="0"/>
              <a:t>Vivek</a:t>
            </a:r>
            <a:r>
              <a:rPr lang="en-IN" dirty="0" smtClean="0"/>
              <a:t> Reddy</a:t>
            </a:r>
          </a:p>
          <a:p>
            <a:endParaRPr lang="en-IN" dirty="0"/>
          </a:p>
          <a:p>
            <a:r>
              <a:rPr lang="en-IN" dirty="0" smtClean="0"/>
              <a:t>CIS 565: GPU Programming and Architecture </a:t>
            </a:r>
          </a:p>
          <a:p>
            <a:r>
              <a:rPr lang="en-IN" dirty="0" smtClean="0"/>
              <a:t>Final Project, Fall 2013</a:t>
            </a:r>
          </a:p>
          <a:p>
            <a:r>
              <a:rPr lang="en-IN" dirty="0" smtClean="0"/>
              <a:t>University of Pennsylvania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Instant </a:t>
            </a:r>
            <a:r>
              <a:rPr lang="en-IN" dirty="0" err="1" smtClean="0"/>
              <a:t>Radiosity</a:t>
            </a:r>
            <a:r>
              <a:rPr lang="en-IN" dirty="0" smtClean="0"/>
              <a:t> </a:t>
            </a:r>
            <a:r>
              <a:rPr lang="en-IN" dirty="0" smtClean="0"/>
              <a:t>for Real-Time Global Illumination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1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4762872" cy="5714999"/>
          </a:xfrm>
        </p:spPr>
        <p:txBody>
          <a:bodyPr/>
          <a:lstStyle/>
          <a:p>
            <a:r>
              <a:rPr lang="en-IN" dirty="0"/>
              <a:t>Forward</a:t>
            </a:r>
            <a:r>
              <a:rPr lang="en-IN" dirty="0" smtClean="0"/>
              <a:t>+/Tiled </a:t>
            </a:r>
            <a:r>
              <a:rPr lang="en-IN" dirty="0"/>
              <a:t>forward</a:t>
            </a:r>
          </a:p>
          <a:p>
            <a:r>
              <a:rPr lang="en-IN" dirty="0"/>
              <a:t>Tiled deferred</a:t>
            </a:r>
          </a:p>
          <a:p>
            <a:r>
              <a:rPr lang="en-IN" dirty="0"/>
              <a:t>Support for texturing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36096" y="457200"/>
            <a:ext cx="2819400" cy="5715000"/>
          </a:xfrm>
        </p:spPr>
        <p:txBody>
          <a:bodyPr/>
          <a:lstStyle/>
          <a:p>
            <a:r>
              <a:rPr lang="en-IN" dirty="0" smtClean="0"/>
              <a:t>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01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4762872" cy="5714999"/>
          </a:xfrm>
        </p:spPr>
        <p:txBody>
          <a:bodyPr/>
          <a:lstStyle/>
          <a:p>
            <a:r>
              <a:rPr lang="en-IN" dirty="0" smtClean="0"/>
              <a:t>We have implemented both Forward+/Tiled forward, but are being held back by bugs.</a:t>
            </a:r>
          </a:p>
          <a:p>
            <a:r>
              <a:rPr lang="en-IN" dirty="0" smtClean="0"/>
              <a:t>Tiled deferred and support for texturing need to be done.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36096" y="457200"/>
            <a:ext cx="2819400" cy="5715000"/>
          </a:xfrm>
        </p:spPr>
        <p:txBody>
          <a:bodyPr/>
          <a:lstStyle/>
          <a:p>
            <a:r>
              <a:rPr lang="en-IN" dirty="0" smtClean="0"/>
              <a:t>Where are we with regard to these 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18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Theory introduced by Alexander Keller in 1997.</a:t>
            </a:r>
          </a:p>
          <a:p>
            <a:r>
              <a:rPr lang="en-IN" dirty="0" smtClean="0"/>
              <a:t>Idea is to trace many light rays through the scene, intersecting it with scene objects.</a:t>
            </a:r>
          </a:p>
          <a:p>
            <a:r>
              <a:rPr lang="en-IN" dirty="0" smtClean="0"/>
              <a:t>Create point lights (called Virtual Point Lights (VPLs)) at every intersection point.</a:t>
            </a:r>
          </a:p>
          <a:p>
            <a:r>
              <a:rPr lang="en-IN" dirty="0" smtClean="0"/>
              <a:t>Use actual lights along with Virtual Point Lights for shading.</a:t>
            </a:r>
          </a:p>
          <a:p>
            <a:r>
              <a:rPr lang="en-IN" dirty="0" smtClean="0"/>
              <a:t>Combined with deferred shading, this has become a viable option for real-time GI.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Instant </a:t>
            </a:r>
            <a:r>
              <a:rPr lang="en-IN" dirty="0" err="1" smtClean="0"/>
              <a:t>Radiosity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88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use the compute shader to trace rays from the light to spawn VPLs in the scene.</a:t>
            </a:r>
          </a:p>
          <a:p>
            <a:r>
              <a:rPr lang="en-IN" dirty="0" smtClean="0"/>
              <a:t>Use the </a:t>
            </a:r>
            <a:r>
              <a:rPr lang="en-IN" dirty="0" smtClean="0"/>
              <a:t>forward </a:t>
            </a:r>
            <a:r>
              <a:rPr lang="en-IN" dirty="0" smtClean="0"/>
              <a:t>shader to render the </a:t>
            </a:r>
            <a:r>
              <a:rPr lang="en-IN" dirty="0" smtClean="0"/>
              <a:t>scene, iterating over each of the point lights (virtual and actual), sum up the contributions of all the lights to obtain the final image.</a:t>
            </a:r>
          </a:p>
          <a:p>
            <a:r>
              <a:rPr lang="en-IN" dirty="0" smtClean="0"/>
              <a:t>Shadow maps to support shadowing due to the actual light source.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36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2" y="1484783"/>
            <a:ext cx="5608758" cy="5204523"/>
          </a:xfrm>
        </p:spPr>
      </p:pic>
    </p:spTree>
    <p:extLst>
      <p:ext uri="{BB962C8B-B14F-4D97-AF65-F5344CB8AC3E}">
        <p14:creationId xmlns:p14="http://schemas.microsoft.com/office/powerpoint/2010/main" val="255016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2" y="1505864"/>
            <a:ext cx="5608758" cy="5162361"/>
          </a:xfrm>
        </p:spPr>
      </p:pic>
    </p:spTree>
    <p:extLst>
      <p:ext uri="{BB962C8B-B14F-4D97-AF65-F5344CB8AC3E}">
        <p14:creationId xmlns:p14="http://schemas.microsoft.com/office/powerpoint/2010/main" val="96987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84784"/>
            <a:ext cx="7195975" cy="4104456"/>
          </a:xfrm>
        </p:spPr>
      </p:pic>
    </p:spTree>
    <p:extLst>
      <p:ext uri="{BB962C8B-B14F-4D97-AF65-F5344CB8AC3E}">
        <p14:creationId xmlns:p14="http://schemas.microsoft.com/office/powerpoint/2010/main" val="91682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48502"/>
            <a:ext cx="7195975" cy="3777020"/>
          </a:xfrm>
        </p:spPr>
      </p:pic>
    </p:spTree>
    <p:extLst>
      <p:ext uri="{BB962C8B-B14F-4D97-AF65-F5344CB8AC3E}">
        <p14:creationId xmlns:p14="http://schemas.microsoft.com/office/powerpoint/2010/main" val="300257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www.youtube.com/watch?v=U2VEdSv-wUI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57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4762872" cy="5714999"/>
          </a:xfrm>
        </p:spPr>
        <p:txBody>
          <a:bodyPr/>
          <a:lstStyle/>
          <a:p>
            <a:r>
              <a:rPr lang="en-IN" dirty="0" smtClean="0"/>
              <a:t>Byte alignment issues in Shader Storage Buffer</a:t>
            </a:r>
          </a:p>
          <a:p>
            <a:pPr lvl="1"/>
            <a:r>
              <a:rPr lang="en-IN" dirty="0" smtClean="0"/>
              <a:t>Compute Shader returned invalid results</a:t>
            </a:r>
          </a:p>
          <a:p>
            <a:r>
              <a:rPr lang="en-IN" dirty="0" smtClean="0"/>
              <a:t>Shadow mapping works in deferred rendering path, but not in forward rendering</a:t>
            </a:r>
          </a:p>
          <a:p>
            <a:pPr lvl="1"/>
            <a:r>
              <a:rPr lang="en-IN" dirty="0" smtClean="0"/>
              <a:t>Even though both paths are using the exact same code and texture !</a:t>
            </a:r>
          </a:p>
          <a:p>
            <a:pPr lvl="1"/>
            <a:r>
              <a:rPr lang="en-IN" dirty="0" smtClean="0"/>
              <a:t>Couldn’t read in depth values, required in Forward+</a:t>
            </a:r>
          </a:p>
          <a:p>
            <a:r>
              <a:rPr lang="en-IN" dirty="0" smtClean="0"/>
              <a:t>Tiled Forward Rendering was implemented, but the output is not as expected</a:t>
            </a:r>
          </a:p>
          <a:p>
            <a:pPr lvl="1"/>
            <a:r>
              <a:rPr lang="en-IN" dirty="0" smtClean="0"/>
              <a:t>Tiling of lights was validated from the host-side, </a:t>
            </a:r>
            <a:r>
              <a:rPr lang="en-IN" dirty="0"/>
              <a:t>b</a:t>
            </a:r>
            <a:r>
              <a:rPr lang="en-IN" dirty="0" smtClean="0"/>
              <a:t>ut the fragment shader isn’t seeing any lights in its tile.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36096" y="457200"/>
            <a:ext cx="2819400" cy="5715000"/>
          </a:xfrm>
        </p:spPr>
        <p:txBody>
          <a:bodyPr/>
          <a:lstStyle/>
          <a:p>
            <a:r>
              <a:rPr lang="en-IN" dirty="0" smtClean="0"/>
              <a:t>Implementation issues and difficulties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(a.k.a. Reality Bites)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1700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49</TotalTime>
  <Words>301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Composite</vt:lpstr>
      <vt:lpstr>Instant Radiosity for Real-Time Global Illumination</vt:lpstr>
      <vt:lpstr>Instant Radiosity</vt:lpstr>
      <vt:lpstr>Our implementation</vt:lpstr>
      <vt:lpstr>Screenshots          </vt:lpstr>
      <vt:lpstr>Screenshots          </vt:lpstr>
      <vt:lpstr>Screenshots          </vt:lpstr>
      <vt:lpstr>Screenshots          </vt:lpstr>
      <vt:lpstr>Demo</vt:lpstr>
      <vt:lpstr>Implementation issues and difficulties  (a.k.a. Reality Bites)</vt:lpstr>
      <vt:lpstr>Extensions</vt:lpstr>
      <vt:lpstr>Where are we with regard to these extensions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Radiosity using Forward+ shader</dc:title>
  <dc:creator>Rohith Chandran</dc:creator>
  <cp:lastModifiedBy>Rohith Chandran</cp:lastModifiedBy>
  <cp:revision>7</cp:revision>
  <dcterms:created xsi:type="dcterms:W3CDTF">2013-11-25T22:34:04Z</dcterms:created>
  <dcterms:modified xsi:type="dcterms:W3CDTF">2013-12-13T19:14:35Z</dcterms:modified>
</cp:coreProperties>
</file>