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1" r:id="rId5"/>
    <p:sldId id="265" r:id="rId6"/>
    <p:sldId id="264" r:id="rId7"/>
    <p:sldId id="262"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DD908462-F254-4580-B5D4-AFAD250033A3}" type="datetimeFigureOut">
              <a:rPr lang="en-IN" smtClean="0"/>
              <a:pPr/>
              <a:t>13-12-2013</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7D33F093-559E-44CA-9F65-6047BAFC3308}" type="slidenum">
              <a:rPr lang="en-IN" smtClean="0"/>
              <a:pPr/>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4" name="Slide Number Placeholder 13"/>
          <p:cNvSpPr>
            <a:spLocks noGrp="1"/>
          </p:cNvSpPr>
          <p:nvPr>
            <p:ph type="sldNum" sz="quarter" idx="11"/>
          </p:nvPr>
        </p:nvSpPr>
        <p:spPr/>
        <p:txBody>
          <a:bodyPr/>
          <a:lstStyle/>
          <a:p>
            <a:fld id="{7D33F093-559E-44CA-9F65-6047BAFC3308}" type="slidenum">
              <a:rPr lang="en-IN" smtClean="0"/>
              <a:pPr/>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4" name="Slide Number Placeholder 13"/>
          <p:cNvSpPr>
            <a:spLocks noGrp="1"/>
          </p:cNvSpPr>
          <p:nvPr>
            <p:ph type="sldNum" sz="quarter" idx="11"/>
          </p:nvPr>
        </p:nvSpPr>
        <p:spPr/>
        <p:txBody>
          <a:bodyPr/>
          <a:lstStyle/>
          <a:p>
            <a:fld id="{7D33F093-559E-44CA-9F65-6047BAFC3308}" type="slidenum">
              <a:rPr lang="en-IN" smtClean="0"/>
              <a:pPr/>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1" name="Slide Number Placeholder 10"/>
          <p:cNvSpPr>
            <a:spLocks noGrp="1"/>
          </p:cNvSpPr>
          <p:nvPr>
            <p:ph type="sldNum" sz="quarter" idx="11"/>
          </p:nvPr>
        </p:nvSpPr>
        <p:spPr/>
        <p:txBody>
          <a:bodyPr/>
          <a:lstStyle/>
          <a:p>
            <a:fld id="{7D33F093-559E-44CA-9F65-6047BAFC3308}" type="slidenum">
              <a:rPr lang="en-IN" smtClean="0"/>
              <a:pPr/>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DD908462-F254-4580-B5D4-AFAD250033A3}" type="datetimeFigureOut">
              <a:rPr lang="en-IN" smtClean="0"/>
              <a:pPr/>
              <a:t>13-12-2013</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7D33F093-559E-44CA-9F65-6047BAFC3308}" type="slidenum">
              <a:rPr lang="en-IN" smtClean="0"/>
              <a:pPr/>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3" name="Slide Number Placeholder 12"/>
          <p:cNvSpPr>
            <a:spLocks noGrp="1"/>
          </p:cNvSpPr>
          <p:nvPr>
            <p:ph type="sldNum" sz="quarter" idx="11"/>
          </p:nvPr>
        </p:nvSpPr>
        <p:spPr/>
        <p:txBody>
          <a:bodyPr/>
          <a:lstStyle/>
          <a:p>
            <a:fld id="{7D33F093-559E-44CA-9F65-6047BAFC3308}"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4" name="Slide Number Placeholder 13"/>
          <p:cNvSpPr>
            <a:spLocks noGrp="1"/>
          </p:cNvSpPr>
          <p:nvPr>
            <p:ph type="sldNum" sz="quarter" idx="11"/>
          </p:nvPr>
        </p:nvSpPr>
        <p:spPr/>
        <p:txBody>
          <a:bodyPr/>
          <a:lstStyle/>
          <a:p>
            <a:fld id="{7D33F093-559E-44CA-9F65-6047BAFC3308}" type="slidenum">
              <a:rPr lang="en-IN" smtClean="0"/>
              <a:pPr/>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0" name="Slide Number Placeholder 9"/>
          <p:cNvSpPr>
            <a:spLocks noGrp="1"/>
          </p:cNvSpPr>
          <p:nvPr>
            <p:ph type="sldNum" sz="quarter" idx="11"/>
          </p:nvPr>
        </p:nvSpPr>
        <p:spPr/>
        <p:txBody>
          <a:bodyPr/>
          <a:lstStyle/>
          <a:p>
            <a:fld id="{7D33F093-559E-44CA-9F65-6047BAFC3308}" type="slidenum">
              <a:rPr lang="en-IN" smtClean="0"/>
              <a:pPr/>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9" name="Slide Number Placeholder 8"/>
          <p:cNvSpPr>
            <a:spLocks noGrp="1"/>
          </p:cNvSpPr>
          <p:nvPr>
            <p:ph type="sldNum" sz="quarter" idx="11"/>
          </p:nvPr>
        </p:nvSpPr>
        <p:spPr/>
        <p:txBody>
          <a:bodyPr/>
          <a:lstStyle/>
          <a:p>
            <a:fld id="{7D33F093-559E-44CA-9F65-6047BAFC330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6" name="Slide Number Placeholder 15"/>
          <p:cNvSpPr>
            <a:spLocks noGrp="1"/>
          </p:cNvSpPr>
          <p:nvPr>
            <p:ph type="sldNum" sz="quarter" idx="11"/>
          </p:nvPr>
        </p:nvSpPr>
        <p:spPr/>
        <p:txBody>
          <a:bodyPr/>
          <a:lstStyle/>
          <a:p>
            <a:fld id="{7D33F093-559E-44CA-9F65-6047BAFC3308}"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DD908462-F254-4580-B5D4-AFAD250033A3}" type="datetimeFigureOut">
              <a:rPr lang="en-IN" smtClean="0"/>
              <a:pPr/>
              <a:t>13-12-2013</a:t>
            </a:fld>
            <a:endParaRPr lang="en-IN"/>
          </a:p>
        </p:txBody>
      </p:sp>
      <p:sp>
        <p:nvSpPr>
          <p:cNvPr id="17" name="Slide Number Placeholder 16"/>
          <p:cNvSpPr>
            <a:spLocks noGrp="1"/>
          </p:cNvSpPr>
          <p:nvPr>
            <p:ph type="sldNum" sz="quarter" idx="11"/>
          </p:nvPr>
        </p:nvSpPr>
        <p:spPr/>
        <p:txBody>
          <a:bodyPr/>
          <a:lstStyle/>
          <a:p>
            <a:fld id="{7D33F093-559E-44CA-9F65-6047BAFC3308}" type="slidenum">
              <a:rPr lang="en-IN" smtClean="0"/>
              <a:pPr/>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7D33F093-559E-44CA-9F65-6047BAFC3308}" type="slidenum">
              <a:rPr lang="en-IN" smtClean="0"/>
              <a:pPr/>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DD908462-F254-4580-B5D4-AFAD250033A3}" type="datetimeFigureOut">
              <a:rPr lang="en-IN" smtClean="0"/>
              <a:pPr/>
              <a:t>13-12-2013</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youtube.com/watch?v=U2VEdSv-wU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Rohith Chandran</a:t>
            </a:r>
          </a:p>
          <a:p>
            <a:r>
              <a:rPr lang="en-IN" dirty="0" err="1" smtClean="0"/>
              <a:t>Vivek</a:t>
            </a:r>
            <a:r>
              <a:rPr lang="en-IN" dirty="0" smtClean="0"/>
              <a:t> Reddy</a:t>
            </a:r>
          </a:p>
          <a:p>
            <a:endParaRPr lang="en-IN" dirty="0"/>
          </a:p>
          <a:p>
            <a:r>
              <a:rPr lang="en-IN" dirty="0" smtClean="0"/>
              <a:t>CIS 565: GPU Programming and Architecture </a:t>
            </a:r>
          </a:p>
          <a:p>
            <a:r>
              <a:rPr lang="en-IN" dirty="0" smtClean="0"/>
              <a:t>Final Project, Fall 2013</a:t>
            </a:r>
          </a:p>
          <a:p>
            <a:r>
              <a:rPr lang="en-IN" dirty="0" smtClean="0"/>
              <a:t>University of Pennsylvania</a:t>
            </a:r>
            <a:endParaRPr lang="en-IN" dirty="0"/>
          </a:p>
        </p:txBody>
      </p:sp>
      <p:sp>
        <p:nvSpPr>
          <p:cNvPr id="2" name="Title 1"/>
          <p:cNvSpPr>
            <a:spLocks noGrp="1"/>
          </p:cNvSpPr>
          <p:nvPr>
            <p:ph type="title"/>
          </p:nvPr>
        </p:nvSpPr>
        <p:spPr/>
        <p:txBody>
          <a:bodyPr/>
          <a:lstStyle/>
          <a:p>
            <a:r>
              <a:rPr lang="en-IN" dirty="0" smtClean="0"/>
              <a:t>Instant </a:t>
            </a:r>
            <a:r>
              <a:rPr lang="en-IN" dirty="0" err="1" smtClean="0"/>
              <a:t>Radiosity</a:t>
            </a:r>
            <a:r>
              <a:rPr lang="en-IN" dirty="0" smtClean="0"/>
              <a:t> for Real-Time Global Illumination</a:t>
            </a:r>
            <a:endParaRPr lang="en-IN" dirty="0"/>
          </a:p>
        </p:txBody>
      </p:sp>
    </p:spTree>
    <p:extLst>
      <p:ext uri="{BB962C8B-B14F-4D97-AF65-F5344CB8AC3E}">
        <p14:creationId xmlns:p14="http://schemas.microsoft.com/office/powerpoint/2010/main" xmlns="" val="167918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4762872" cy="5714999"/>
          </a:xfrm>
        </p:spPr>
        <p:txBody>
          <a:bodyPr/>
          <a:lstStyle/>
          <a:p>
            <a:r>
              <a:rPr lang="en-IN" dirty="0"/>
              <a:t>Forward</a:t>
            </a:r>
            <a:r>
              <a:rPr lang="en-IN" dirty="0" smtClean="0"/>
              <a:t>+/Tiled </a:t>
            </a:r>
            <a:r>
              <a:rPr lang="en-IN" dirty="0"/>
              <a:t>forward</a:t>
            </a:r>
          </a:p>
          <a:p>
            <a:r>
              <a:rPr lang="en-IN" dirty="0"/>
              <a:t>Tiled deferred</a:t>
            </a:r>
          </a:p>
          <a:p>
            <a:r>
              <a:rPr lang="en-IN" dirty="0"/>
              <a:t>Support for texturing</a:t>
            </a:r>
          </a:p>
        </p:txBody>
      </p:sp>
      <p:sp>
        <p:nvSpPr>
          <p:cNvPr id="3" name="Title 2"/>
          <p:cNvSpPr>
            <a:spLocks noGrp="1"/>
          </p:cNvSpPr>
          <p:nvPr>
            <p:ph type="title"/>
          </p:nvPr>
        </p:nvSpPr>
        <p:spPr>
          <a:xfrm>
            <a:off x="5436096" y="457200"/>
            <a:ext cx="2819400" cy="5715000"/>
          </a:xfrm>
        </p:spPr>
        <p:txBody>
          <a:bodyPr/>
          <a:lstStyle/>
          <a:p>
            <a:r>
              <a:rPr lang="en-IN" dirty="0" smtClean="0"/>
              <a:t>Extensions/Future work</a:t>
            </a:r>
            <a:endParaRPr lang="en-IN" dirty="0"/>
          </a:p>
        </p:txBody>
      </p:sp>
    </p:spTree>
    <p:extLst>
      <p:ext uri="{BB962C8B-B14F-4D97-AF65-F5344CB8AC3E}">
        <p14:creationId xmlns:p14="http://schemas.microsoft.com/office/powerpoint/2010/main" xmlns="" val="322201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4762872" cy="5714999"/>
          </a:xfrm>
        </p:spPr>
        <p:txBody>
          <a:bodyPr/>
          <a:lstStyle/>
          <a:p>
            <a:r>
              <a:rPr lang="en-IN" dirty="0" smtClean="0"/>
              <a:t>We have implemented both Forward+/Tiled forward, but are being held back by bugs.</a:t>
            </a:r>
          </a:p>
          <a:p>
            <a:r>
              <a:rPr lang="en-IN" dirty="0" smtClean="0"/>
              <a:t>Tiled deferred and support for texturing need to be done.</a:t>
            </a:r>
            <a:endParaRPr lang="en-IN" dirty="0"/>
          </a:p>
        </p:txBody>
      </p:sp>
      <p:sp>
        <p:nvSpPr>
          <p:cNvPr id="3" name="Title 2"/>
          <p:cNvSpPr>
            <a:spLocks noGrp="1"/>
          </p:cNvSpPr>
          <p:nvPr>
            <p:ph type="title"/>
          </p:nvPr>
        </p:nvSpPr>
        <p:spPr>
          <a:xfrm>
            <a:off x="5436096" y="457200"/>
            <a:ext cx="2819400" cy="5715000"/>
          </a:xfrm>
        </p:spPr>
        <p:txBody>
          <a:bodyPr/>
          <a:lstStyle/>
          <a:p>
            <a:r>
              <a:rPr lang="en-IN" dirty="0" smtClean="0"/>
              <a:t>Where are we with regard to these extensions</a:t>
            </a:r>
            <a:endParaRPr lang="en-IN" dirty="0"/>
          </a:p>
        </p:txBody>
      </p:sp>
    </p:spTree>
    <p:extLst>
      <p:ext uri="{BB962C8B-B14F-4D97-AF65-F5344CB8AC3E}">
        <p14:creationId xmlns:p14="http://schemas.microsoft.com/office/powerpoint/2010/main" xmlns="" val="161218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Theory introduced by Alexander Keller in 1997.</a:t>
            </a:r>
          </a:p>
          <a:p>
            <a:r>
              <a:rPr lang="en-IN" dirty="0" smtClean="0"/>
              <a:t>Idea is to trace many light rays through the scene, intersecting it with scene objects.</a:t>
            </a:r>
          </a:p>
          <a:p>
            <a:r>
              <a:rPr lang="en-IN" dirty="0" smtClean="0"/>
              <a:t>Create point lights (called Virtual Point Lights (VPLs)) at every intersection point.</a:t>
            </a:r>
          </a:p>
          <a:p>
            <a:r>
              <a:rPr lang="en-IN" dirty="0" smtClean="0"/>
              <a:t>Use actual lights along with Virtual Point Lights for shading.</a:t>
            </a:r>
          </a:p>
          <a:p>
            <a:r>
              <a:rPr lang="en-IN" dirty="0" smtClean="0"/>
              <a:t>Combined with deferred shading, this has become a viable option for real-time GI. </a:t>
            </a:r>
            <a:endParaRPr lang="en-IN" dirty="0"/>
          </a:p>
        </p:txBody>
      </p:sp>
      <p:sp>
        <p:nvSpPr>
          <p:cNvPr id="3" name="Title 2"/>
          <p:cNvSpPr>
            <a:spLocks noGrp="1"/>
          </p:cNvSpPr>
          <p:nvPr>
            <p:ph type="title"/>
          </p:nvPr>
        </p:nvSpPr>
        <p:spPr/>
        <p:txBody>
          <a:bodyPr/>
          <a:lstStyle/>
          <a:p>
            <a:r>
              <a:rPr lang="en-IN" dirty="0" smtClean="0"/>
              <a:t>Instant </a:t>
            </a:r>
            <a:r>
              <a:rPr lang="en-IN" dirty="0" err="1" smtClean="0"/>
              <a:t>Radiosity</a:t>
            </a:r>
            <a:endParaRPr lang="en-IN" dirty="0"/>
          </a:p>
        </p:txBody>
      </p:sp>
    </p:spTree>
    <p:extLst>
      <p:ext uri="{BB962C8B-B14F-4D97-AF65-F5344CB8AC3E}">
        <p14:creationId xmlns:p14="http://schemas.microsoft.com/office/powerpoint/2010/main" xmlns="" val="305188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use the compute shader to trace rays from the light to spawn VPLs in the scene.</a:t>
            </a:r>
          </a:p>
          <a:p>
            <a:r>
              <a:rPr lang="en-IN" dirty="0" smtClean="0"/>
              <a:t>Use the forward shader to render the scene, iterating over each of the point lights (virtual and actual), sum up the contributions of all the lights to obtain the final image.</a:t>
            </a:r>
          </a:p>
          <a:p>
            <a:r>
              <a:rPr lang="en-IN" dirty="0" smtClean="0"/>
              <a:t>Shadow maps to support shadowing due to the actual light source.</a:t>
            </a:r>
          </a:p>
        </p:txBody>
      </p:sp>
      <p:sp>
        <p:nvSpPr>
          <p:cNvPr id="3" name="Title 2"/>
          <p:cNvSpPr>
            <a:spLocks noGrp="1"/>
          </p:cNvSpPr>
          <p:nvPr>
            <p:ph type="title"/>
          </p:nvPr>
        </p:nvSpPr>
        <p:spPr/>
        <p:txBody>
          <a:bodyPr/>
          <a:lstStyle/>
          <a:p>
            <a:r>
              <a:rPr lang="en-IN" dirty="0" smtClean="0"/>
              <a:t>Our implementation</a:t>
            </a:r>
            <a:endParaRPr lang="en-IN" dirty="0"/>
          </a:p>
        </p:txBody>
      </p:sp>
    </p:spTree>
    <p:extLst>
      <p:ext uri="{BB962C8B-B14F-4D97-AF65-F5344CB8AC3E}">
        <p14:creationId xmlns:p14="http://schemas.microsoft.com/office/powerpoint/2010/main" xmlns="" val="209136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Screenshots</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43562" y="1484783"/>
            <a:ext cx="5608758" cy="5204523"/>
          </a:xfrm>
        </p:spPr>
      </p:pic>
    </p:spTree>
    <p:extLst>
      <p:ext uri="{BB962C8B-B14F-4D97-AF65-F5344CB8AC3E}">
        <p14:creationId xmlns:p14="http://schemas.microsoft.com/office/powerpoint/2010/main" xmlns="" val="25501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Screenshots</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43562" y="1505864"/>
            <a:ext cx="5608758" cy="5162361"/>
          </a:xfrm>
        </p:spPr>
      </p:pic>
    </p:spTree>
    <p:extLst>
      <p:ext uri="{BB962C8B-B14F-4D97-AF65-F5344CB8AC3E}">
        <p14:creationId xmlns:p14="http://schemas.microsoft.com/office/powerpoint/2010/main" xmlns="" val="96987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Screenshots</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199" y="1484784"/>
            <a:ext cx="7195975" cy="4104456"/>
          </a:xfrm>
        </p:spPr>
      </p:pic>
    </p:spTree>
    <p:extLst>
      <p:ext uri="{BB962C8B-B14F-4D97-AF65-F5344CB8AC3E}">
        <p14:creationId xmlns:p14="http://schemas.microsoft.com/office/powerpoint/2010/main" xmlns="" val="91682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Screenshots</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199" y="1648502"/>
            <a:ext cx="7195975" cy="3777020"/>
          </a:xfrm>
        </p:spPr>
      </p:pic>
    </p:spTree>
    <p:extLst>
      <p:ext uri="{BB962C8B-B14F-4D97-AF65-F5344CB8AC3E}">
        <p14:creationId xmlns:p14="http://schemas.microsoft.com/office/powerpoint/2010/main" xmlns="" val="300257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hlinkClick r:id="rId2"/>
              </a:rPr>
              <a:t>http://</a:t>
            </a:r>
            <a:r>
              <a:rPr lang="en-IN" dirty="0" smtClean="0">
                <a:hlinkClick r:id="rId2"/>
              </a:rPr>
              <a:t>www.youtube.com/watch?v=U2VEdSv-wUI</a:t>
            </a:r>
            <a:endParaRPr lang="en-IN" dirty="0" smtClean="0"/>
          </a:p>
        </p:txBody>
      </p:sp>
      <p:sp>
        <p:nvSpPr>
          <p:cNvPr id="3" name="Title 2"/>
          <p:cNvSpPr>
            <a:spLocks noGrp="1"/>
          </p:cNvSpPr>
          <p:nvPr>
            <p:ph type="title"/>
          </p:nvPr>
        </p:nvSpPr>
        <p:spPr/>
        <p:txBody>
          <a:bodyPr/>
          <a:lstStyle/>
          <a:p>
            <a:r>
              <a:rPr lang="en-IN" dirty="0" smtClean="0"/>
              <a:t>Demo</a:t>
            </a:r>
            <a:endParaRPr lang="en-IN" dirty="0"/>
          </a:p>
        </p:txBody>
      </p:sp>
    </p:spTree>
    <p:extLst>
      <p:ext uri="{BB962C8B-B14F-4D97-AF65-F5344CB8AC3E}">
        <p14:creationId xmlns:p14="http://schemas.microsoft.com/office/powerpoint/2010/main" xmlns="" val="249057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4762872" cy="5714999"/>
          </a:xfrm>
        </p:spPr>
        <p:txBody>
          <a:bodyPr/>
          <a:lstStyle/>
          <a:p>
            <a:r>
              <a:rPr lang="en-IN" dirty="0" smtClean="0"/>
              <a:t>Byte alignment issues in Shader Storage Buffer</a:t>
            </a:r>
          </a:p>
          <a:p>
            <a:pPr lvl="1"/>
            <a:r>
              <a:rPr lang="en-IN" dirty="0" smtClean="0"/>
              <a:t>Compute </a:t>
            </a:r>
            <a:r>
              <a:rPr lang="en-IN" dirty="0" err="1" smtClean="0"/>
              <a:t>Shaders</a:t>
            </a:r>
            <a:r>
              <a:rPr lang="en-IN" dirty="0" smtClean="0"/>
              <a:t> </a:t>
            </a:r>
            <a:r>
              <a:rPr lang="en-IN" dirty="0" smtClean="0"/>
              <a:t>returned invalid results</a:t>
            </a:r>
          </a:p>
          <a:p>
            <a:r>
              <a:rPr lang="en-IN" dirty="0" smtClean="0"/>
              <a:t>Shadow mapping works in deferred rendering path, but not in forward rendering</a:t>
            </a:r>
          </a:p>
          <a:p>
            <a:pPr lvl="1"/>
            <a:r>
              <a:rPr lang="en-IN" dirty="0" smtClean="0"/>
              <a:t>Even though both paths are using the exact same code and texture !</a:t>
            </a:r>
          </a:p>
          <a:p>
            <a:pPr lvl="1"/>
            <a:r>
              <a:rPr lang="en-IN" dirty="0" smtClean="0"/>
              <a:t>Couldn’t read in depth values, required in Forward+</a:t>
            </a:r>
          </a:p>
          <a:p>
            <a:r>
              <a:rPr lang="en-IN" dirty="0" smtClean="0"/>
              <a:t>Tiled Forward Rendering was implemented, but the output is not as expected</a:t>
            </a:r>
          </a:p>
          <a:p>
            <a:pPr lvl="1"/>
            <a:r>
              <a:rPr lang="en-IN" dirty="0" smtClean="0"/>
              <a:t>Tiling of lights was validated from the host-side, </a:t>
            </a:r>
            <a:r>
              <a:rPr lang="en-IN" dirty="0"/>
              <a:t>b</a:t>
            </a:r>
            <a:r>
              <a:rPr lang="en-IN" dirty="0" smtClean="0"/>
              <a:t>ut the fragment shader isn’t seeing any lights in its tile.</a:t>
            </a:r>
            <a:endParaRPr lang="en-IN" dirty="0"/>
          </a:p>
        </p:txBody>
      </p:sp>
      <p:sp>
        <p:nvSpPr>
          <p:cNvPr id="3" name="Title 2"/>
          <p:cNvSpPr>
            <a:spLocks noGrp="1"/>
          </p:cNvSpPr>
          <p:nvPr>
            <p:ph type="title"/>
          </p:nvPr>
        </p:nvSpPr>
        <p:spPr>
          <a:xfrm>
            <a:off x="5436096" y="457200"/>
            <a:ext cx="2819400" cy="5715000"/>
          </a:xfrm>
        </p:spPr>
        <p:txBody>
          <a:bodyPr/>
          <a:lstStyle/>
          <a:p>
            <a:r>
              <a:rPr lang="en-IN" dirty="0" smtClean="0"/>
              <a:t>Implementation issues and difficulties</a:t>
            </a:r>
            <a:br>
              <a:rPr lang="en-IN" dirty="0" smtClean="0"/>
            </a:br>
            <a:r>
              <a:rPr lang="en-IN" dirty="0"/>
              <a:t/>
            </a:r>
            <a:br>
              <a:rPr lang="en-IN" dirty="0"/>
            </a:br>
            <a:r>
              <a:rPr lang="en-IN" dirty="0" smtClean="0"/>
              <a:t>(a.k.a. Reality Bites)</a:t>
            </a:r>
            <a:endParaRPr lang="en-IN" dirty="0"/>
          </a:p>
        </p:txBody>
      </p:sp>
    </p:spTree>
    <p:extLst>
      <p:ext uri="{BB962C8B-B14F-4D97-AF65-F5344CB8AC3E}">
        <p14:creationId xmlns:p14="http://schemas.microsoft.com/office/powerpoint/2010/main" xmlns="" val="870170052"/>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54</TotalTime>
  <Words>302</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Composite</vt:lpstr>
      <vt:lpstr>Instant Radiosity for Real-Time Global Illumination</vt:lpstr>
      <vt:lpstr>Instant Radiosity</vt:lpstr>
      <vt:lpstr>Our implementation</vt:lpstr>
      <vt:lpstr>Screenshots          </vt:lpstr>
      <vt:lpstr>Screenshots          </vt:lpstr>
      <vt:lpstr>Screenshots          </vt:lpstr>
      <vt:lpstr>Screenshots          </vt:lpstr>
      <vt:lpstr>Demo</vt:lpstr>
      <vt:lpstr>Implementation issues and difficulties  (a.k.a. Reality Bites)</vt:lpstr>
      <vt:lpstr>Extensions/Future work</vt:lpstr>
      <vt:lpstr>Where are we with regard to these extensions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Radiosity using Forward+ shader</dc:title>
  <dc:creator>Rohith Chandran</dc:creator>
  <cp:lastModifiedBy>HMS</cp:lastModifiedBy>
  <cp:revision>8</cp:revision>
  <dcterms:created xsi:type="dcterms:W3CDTF">2013-11-25T22:34:04Z</dcterms:created>
  <dcterms:modified xsi:type="dcterms:W3CDTF">2013-12-13T19:46:20Z</dcterms:modified>
</cp:coreProperties>
</file>