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5143500" cx="9144000"/>
  <p:notesSz cx="6858000" cy="9144000"/>
  <p:embeddedFontLst>
    <p:embeddedFont>
      <p:font typeface="Dosis Light"/>
      <p:regular r:id="rId22"/>
      <p:bold r:id="rId23"/>
    </p:embeddedFont>
    <p:embeddedFont>
      <p:font typeface="Dosis"/>
      <p:regular r:id="rId24"/>
      <p:bold r:id="rId25"/>
    </p:embeddedFont>
    <p:embeddedFont>
      <p:font typeface="Titillium Web Light"/>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DosisLight-regular.fntdata"/><Relationship Id="rId21" Type="http://schemas.openxmlformats.org/officeDocument/2006/relationships/slide" Target="slides/slide17.xml"/><Relationship Id="rId24" Type="http://schemas.openxmlformats.org/officeDocument/2006/relationships/font" Target="fonts/Dosis-regular.fntdata"/><Relationship Id="rId23" Type="http://schemas.openxmlformats.org/officeDocument/2006/relationships/font" Target="fonts/DosisLight-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TitilliumWebLight-regular.fntdata"/><Relationship Id="rId25" Type="http://schemas.openxmlformats.org/officeDocument/2006/relationships/font" Target="fonts/Dosis-bold.fntdata"/><Relationship Id="rId28" Type="http://schemas.openxmlformats.org/officeDocument/2006/relationships/font" Target="fonts/TitilliumWebLight-italic.fntdata"/><Relationship Id="rId27" Type="http://schemas.openxmlformats.org/officeDocument/2006/relationships/font" Target="fonts/TitilliumWebLight-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TitilliumWebLight-boldItalic.fnt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2" name="Shape 3842"/>
        <p:cNvGrpSpPr/>
        <p:nvPr/>
      </p:nvGrpSpPr>
      <p:grpSpPr>
        <a:xfrm>
          <a:off x="0" y="0"/>
          <a:ext cx="0" cy="0"/>
          <a:chOff x="0" y="0"/>
          <a:chExt cx="0" cy="0"/>
        </a:xfrm>
      </p:grpSpPr>
      <p:sp>
        <p:nvSpPr>
          <p:cNvPr id="3843" name="Shape 384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3844" name="Shape 38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03" name="Shape 3903"/>
        <p:cNvGrpSpPr/>
        <p:nvPr/>
      </p:nvGrpSpPr>
      <p:grpSpPr>
        <a:xfrm>
          <a:off x="0" y="0"/>
          <a:ext cx="0" cy="0"/>
          <a:chOff x="0" y="0"/>
          <a:chExt cx="0" cy="0"/>
        </a:xfrm>
      </p:grpSpPr>
      <p:sp>
        <p:nvSpPr>
          <p:cNvPr id="3904" name="Shape 39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05" name="Shape 39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Laura</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10" name="Shape 3910"/>
        <p:cNvGrpSpPr/>
        <p:nvPr/>
      </p:nvGrpSpPr>
      <p:grpSpPr>
        <a:xfrm>
          <a:off x="0" y="0"/>
          <a:ext cx="0" cy="0"/>
          <a:chOff x="0" y="0"/>
          <a:chExt cx="0" cy="0"/>
        </a:xfrm>
      </p:grpSpPr>
      <p:sp>
        <p:nvSpPr>
          <p:cNvPr id="3911" name="Shape 39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12" name="Shape 39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Mo</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17" name="Shape 3917"/>
        <p:cNvGrpSpPr/>
        <p:nvPr/>
      </p:nvGrpSpPr>
      <p:grpSpPr>
        <a:xfrm>
          <a:off x="0" y="0"/>
          <a:ext cx="0" cy="0"/>
          <a:chOff x="0" y="0"/>
          <a:chExt cx="0" cy="0"/>
        </a:xfrm>
      </p:grpSpPr>
      <p:sp>
        <p:nvSpPr>
          <p:cNvPr id="3918" name="Shape 39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19" name="Shape 391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Mo</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4" name="Shape 3924"/>
        <p:cNvGrpSpPr/>
        <p:nvPr/>
      </p:nvGrpSpPr>
      <p:grpSpPr>
        <a:xfrm>
          <a:off x="0" y="0"/>
          <a:ext cx="0" cy="0"/>
          <a:chOff x="0" y="0"/>
          <a:chExt cx="0" cy="0"/>
        </a:xfrm>
      </p:grpSpPr>
      <p:sp>
        <p:nvSpPr>
          <p:cNvPr id="3925" name="Shape 39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26" name="Shape 392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Mo</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1" name="Shape 3931"/>
        <p:cNvGrpSpPr/>
        <p:nvPr/>
      </p:nvGrpSpPr>
      <p:grpSpPr>
        <a:xfrm>
          <a:off x="0" y="0"/>
          <a:ext cx="0" cy="0"/>
          <a:chOff x="0" y="0"/>
          <a:chExt cx="0" cy="0"/>
        </a:xfrm>
      </p:grpSpPr>
      <p:sp>
        <p:nvSpPr>
          <p:cNvPr id="3932" name="Shape 39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33" name="Shape 39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Mo</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8" name="Shape 3938"/>
        <p:cNvGrpSpPr/>
        <p:nvPr/>
      </p:nvGrpSpPr>
      <p:grpSpPr>
        <a:xfrm>
          <a:off x="0" y="0"/>
          <a:ext cx="0" cy="0"/>
          <a:chOff x="0" y="0"/>
          <a:chExt cx="0" cy="0"/>
        </a:xfrm>
      </p:grpSpPr>
      <p:sp>
        <p:nvSpPr>
          <p:cNvPr id="3939" name="Shape 39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40" name="Shape 39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45" name="Shape 3945"/>
        <p:cNvGrpSpPr/>
        <p:nvPr/>
      </p:nvGrpSpPr>
      <p:grpSpPr>
        <a:xfrm>
          <a:off x="0" y="0"/>
          <a:ext cx="0" cy="0"/>
          <a:chOff x="0" y="0"/>
          <a:chExt cx="0" cy="0"/>
        </a:xfrm>
      </p:grpSpPr>
      <p:sp>
        <p:nvSpPr>
          <p:cNvPr id="3946" name="Shape 39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47" name="Shape 394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Mo</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51" name="Shape 3951"/>
        <p:cNvGrpSpPr/>
        <p:nvPr/>
      </p:nvGrpSpPr>
      <p:grpSpPr>
        <a:xfrm>
          <a:off x="0" y="0"/>
          <a:ext cx="0" cy="0"/>
          <a:chOff x="0" y="0"/>
          <a:chExt cx="0" cy="0"/>
        </a:xfrm>
      </p:grpSpPr>
      <p:sp>
        <p:nvSpPr>
          <p:cNvPr id="3952" name="Shape 39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53" name="Shape 395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8" name="Shape 3848"/>
        <p:cNvGrpSpPr/>
        <p:nvPr/>
      </p:nvGrpSpPr>
      <p:grpSpPr>
        <a:xfrm>
          <a:off x="0" y="0"/>
          <a:ext cx="0" cy="0"/>
          <a:chOff x="0" y="0"/>
          <a:chExt cx="0" cy="0"/>
        </a:xfrm>
      </p:grpSpPr>
      <p:sp>
        <p:nvSpPr>
          <p:cNvPr id="3849" name="Shape 38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50" name="Shape 38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4" name="Shape 3854"/>
        <p:cNvGrpSpPr/>
        <p:nvPr/>
      </p:nvGrpSpPr>
      <p:grpSpPr>
        <a:xfrm>
          <a:off x="0" y="0"/>
          <a:ext cx="0" cy="0"/>
          <a:chOff x="0" y="0"/>
          <a:chExt cx="0" cy="0"/>
        </a:xfrm>
      </p:grpSpPr>
      <p:sp>
        <p:nvSpPr>
          <p:cNvPr id="3855" name="Shape 38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56" name="Shape 38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60" name="Shape 3860"/>
        <p:cNvGrpSpPr/>
        <p:nvPr/>
      </p:nvGrpSpPr>
      <p:grpSpPr>
        <a:xfrm>
          <a:off x="0" y="0"/>
          <a:ext cx="0" cy="0"/>
          <a:chOff x="0" y="0"/>
          <a:chExt cx="0" cy="0"/>
        </a:xfrm>
      </p:grpSpPr>
      <p:sp>
        <p:nvSpPr>
          <p:cNvPr id="3861" name="Shape 38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62" name="Shape 38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Fran: This is going to add an entry into the database that contains all the users/deviceIDs that are associated with the lobby</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68" name="Shape 3868"/>
        <p:cNvGrpSpPr/>
        <p:nvPr/>
      </p:nvGrpSpPr>
      <p:grpSpPr>
        <a:xfrm>
          <a:off x="0" y="0"/>
          <a:ext cx="0" cy="0"/>
          <a:chOff x="0" y="0"/>
          <a:chExt cx="0" cy="0"/>
        </a:xfrm>
      </p:grpSpPr>
      <p:sp>
        <p:nvSpPr>
          <p:cNvPr id="3869" name="Shape 38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70" name="Shape 38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Fran: f</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75" name="Shape 3875"/>
        <p:cNvGrpSpPr/>
        <p:nvPr/>
      </p:nvGrpSpPr>
      <p:grpSpPr>
        <a:xfrm>
          <a:off x="0" y="0"/>
          <a:ext cx="0" cy="0"/>
          <a:chOff x="0" y="0"/>
          <a:chExt cx="0" cy="0"/>
        </a:xfrm>
      </p:grpSpPr>
      <p:sp>
        <p:nvSpPr>
          <p:cNvPr id="3876" name="Shape 38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77" name="Shape 38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John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2" name="Shape 3882"/>
        <p:cNvGrpSpPr/>
        <p:nvPr/>
      </p:nvGrpSpPr>
      <p:grpSpPr>
        <a:xfrm>
          <a:off x="0" y="0"/>
          <a:ext cx="0" cy="0"/>
          <a:chOff x="0" y="0"/>
          <a:chExt cx="0" cy="0"/>
        </a:xfrm>
      </p:grpSpPr>
      <p:sp>
        <p:nvSpPr>
          <p:cNvPr id="3883" name="Shape 38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84" name="Shape 38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John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9" name="Shape 3889"/>
        <p:cNvGrpSpPr/>
        <p:nvPr/>
      </p:nvGrpSpPr>
      <p:grpSpPr>
        <a:xfrm>
          <a:off x="0" y="0"/>
          <a:ext cx="0" cy="0"/>
          <a:chOff x="0" y="0"/>
          <a:chExt cx="0" cy="0"/>
        </a:xfrm>
      </p:grpSpPr>
      <p:sp>
        <p:nvSpPr>
          <p:cNvPr id="3890" name="Shape 38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91" name="Shape 38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Laura</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6" name="Shape 3896"/>
        <p:cNvGrpSpPr/>
        <p:nvPr/>
      </p:nvGrpSpPr>
      <p:grpSpPr>
        <a:xfrm>
          <a:off x="0" y="0"/>
          <a:ext cx="0" cy="0"/>
          <a:chOff x="0" y="0"/>
          <a:chExt cx="0" cy="0"/>
        </a:xfrm>
      </p:grpSpPr>
      <p:sp>
        <p:nvSpPr>
          <p:cNvPr id="3897" name="Shape 38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98" name="Shape 38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Laura</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bg>
      <p:bgPr>
        <a:solidFill>
          <a:srgbClr val="003B55"/>
        </a:solidFill>
      </p:bgPr>
    </p:bg>
    <p:spTree>
      <p:nvGrpSpPr>
        <p:cNvPr id="9" name="Shape 9"/>
        <p:cNvGrpSpPr/>
        <p:nvPr/>
      </p:nvGrpSpPr>
      <p:grpSpPr>
        <a:xfrm>
          <a:off x="0" y="0"/>
          <a:ext cx="0" cy="0"/>
          <a:chOff x="0" y="0"/>
          <a:chExt cx="0" cy="0"/>
        </a:xfrm>
      </p:grpSpPr>
      <p:sp>
        <p:nvSpPr>
          <p:cNvPr id="10" name="Shape 10"/>
          <p:cNvSpPr txBox="1"/>
          <p:nvPr>
            <p:ph type="ctrTitle"/>
          </p:nvPr>
        </p:nvSpPr>
        <p:spPr>
          <a:xfrm>
            <a:off x="762000" y="696425"/>
            <a:ext cx="5396700" cy="11598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rgbClr val="80BFB7"/>
              </a:buClr>
              <a:buSzPts val="6000"/>
              <a:buFont typeface="Dosis Light"/>
              <a:buNone/>
              <a:defRPr b="0" i="0" sz="6000" u="none" cap="none" strike="noStrike">
                <a:solidFill>
                  <a:srgbClr val="80BFB7"/>
                </a:solidFill>
                <a:latin typeface="Dosis Light"/>
                <a:ea typeface="Dosis Light"/>
                <a:cs typeface="Dosis Light"/>
                <a:sym typeface="Dosis Light"/>
              </a:defRPr>
            </a:lvl1pPr>
            <a:lvl2pPr lvl="1" marR="0" rtl="0" algn="l">
              <a:lnSpc>
                <a:spcPct val="100000"/>
              </a:lnSpc>
              <a:spcBef>
                <a:spcPts val="0"/>
              </a:spcBef>
              <a:spcAft>
                <a:spcPts val="0"/>
              </a:spcAft>
              <a:buClr>
                <a:srgbClr val="80BFB7"/>
              </a:buClr>
              <a:buSzPts val="6000"/>
              <a:buFont typeface="Dosis Light"/>
              <a:buNone/>
              <a:defRPr b="0" i="0" sz="6000" u="none" cap="none" strike="noStrike">
                <a:solidFill>
                  <a:srgbClr val="80BFB7"/>
                </a:solidFill>
                <a:latin typeface="Dosis Light"/>
                <a:ea typeface="Dosis Light"/>
                <a:cs typeface="Dosis Light"/>
                <a:sym typeface="Dosis Light"/>
              </a:defRPr>
            </a:lvl2pPr>
            <a:lvl3pPr lvl="2" marR="0" rtl="0" algn="l">
              <a:lnSpc>
                <a:spcPct val="100000"/>
              </a:lnSpc>
              <a:spcBef>
                <a:spcPts val="0"/>
              </a:spcBef>
              <a:spcAft>
                <a:spcPts val="0"/>
              </a:spcAft>
              <a:buClr>
                <a:srgbClr val="80BFB7"/>
              </a:buClr>
              <a:buSzPts val="6000"/>
              <a:buFont typeface="Dosis Light"/>
              <a:buNone/>
              <a:defRPr b="0" i="0" sz="6000" u="none" cap="none" strike="noStrike">
                <a:solidFill>
                  <a:srgbClr val="80BFB7"/>
                </a:solidFill>
                <a:latin typeface="Dosis Light"/>
                <a:ea typeface="Dosis Light"/>
                <a:cs typeface="Dosis Light"/>
                <a:sym typeface="Dosis Light"/>
              </a:defRPr>
            </a:lvl3pPr>
            <a:lvl4pPr lvl="3" marR="0" rtl="0" algn="l">
              <a:lnSpc>
                <a:spcPct val="100000"/>
              </a:lnSpc>
              <a:spcBef>
                <a:spcPts val="0"/>
              </a:spcBef>
              <a:spcAft>
                <a:spcPts val="0"/>
              </a:spcAft>
              <a:buClr>
                <a:srgbClr val="80BFB7"/>
              </a:buClr>
              <a:buSzPts val="6000"/>
              <a:buFont typeface="Dosis Light"/>
              <a:buNone/>
              <a:defRPr b="0" i="0" sz="6000" u="none" cap="none" strike="noStrike">
                <a:solidFill>
                  <a:srgbClr val="80BFB7"/>
                </a:solidFill>
                <a:latin typeface="Dosis Light"/>
                <a:ea typeface="Dosis Light"/>
                <a:cs typeface="Dosis Light"/>
                <a:sym typeface="Dosis Light"/>
              </a:defRPr>
            </a:lvl4pPr>
            <a:lvl5pPr lvl="4" marR="0" rtl="0" algn="l">
              <a:lnSpc>
                <a:spcPct val="100000"/>
              </a:lnSpc>
              <a:spcBef>
                <a:spcPts val="0"/>
              </a:spcBef>
              <a:spcAft>
                <a:spcPts val="0"/>
              </a:spcAft>
              <a:buClr>
                <a:srgbClr val="80BFB7"/>
              </a:buClr>
              <a:buSzPts val="6000"/>
              <a:buFont typeface="Dosis Light"/>
              <a:buNone/>
              <a:defRPr b="0" i="0" sz="6000" u="none" cap="none" strike="noStrike">
                <a:solidFill>
                  <a:srgbClr val="80BFB7"/>
                </a:solidFill>
                <a:latin typeface="Dosis Light"/>
                <a:ea typeface="Dosis Light"/>
                <a:cs typeface="Dosis Light"/>
                <a:sym typeface="Dosis Light"/>
              </a:defRPr>
            </a:lvl5pPr>
            <a:lvl6pPr lvl="5" marR="0" rtl="0" algn="l">
              <a:lnSpc>
                <a:spcPct val="100000"/>
              </a:lnSpc>
              <a:spcBef>
                <a:spcPts val="0"/>
              </a:spcBef>
              <a:spcAft>
                <a:spcPts val="0"/>
              </a:spcAft>
              <a:buClr>
                <a:srgbClr val="80BFB7"/>
              </a:buClr>
              <a:buSzPts val="6000"/>
              <a:buFont typeface="Dosis Light"/>
              <a:buNone/>
              <a:defRPr b="0" i="0" sz="6000" u="none" cap="none" strike="noStrike">
                <a:solidFill>
                  <a:srgbClr val="80BFB7"/>
                </a:solidFill>
                <a:latin typeface="Dosis Light"/>
                <a:ea typeface="Dosis Light"/>
                <a:cs typeface="Dosis Light"/>
                <a:sym typeface="Dosis Light"/>
              </a:defRPr>
            </a:lvl6pPr>
            <a:lvl7pPr lvl="6" marR="0" rtl="0" algn="l">
              <a:lnSpc>
                <a:spcPct val="100000"/>
              </a:lnSpc>
              <a:spcBef>
                <a:spcPts val="0"/>
              </a:spcBef>
              <a:spcAft>
                <a:spcPts val="0"/>
              </a:spcAft>
              <a:buClr>
                <a:srgbClr val="80BFB7"/>
              </a:buClr>
              <a:buSzPts val="6000"/>
              <a:buFont typeface="Dosis Light"/>
              <a:buNone/>
              <a:defRPr b="0" i="0" sz="6000" u="none" cap="none" strike="noStrike">
                <a:solidFill>
                  <a:srgbClr val="80BFB7"/>
                </a:solidFill>
                <a:latin typeface="Dosis Light"/>
                <a:ea typeface="Dosis Light"/>
                <a:cs typeface="Dosis Light"/>
                <a:sym typeface="Dosis Light"/>
              </a:defRPr>
            </a:lvl7pPr>
            <a:lvl8pPr lvl="7" marR="0" rtl="0" algn="l">
              <a:lnSpc>
                <a:spcPct val="100000"/>
              </a:lnSpc>
              <a:spcBef>
                <a:spcPts val="0"/>
              </a:spcBef>
              <a:spcAft>
                <a:spcPts val="0"/>
              </a:spcAft>
              <a:buClr>
                <a:srgbClr val="80BFB7"/>
              </a:buClr>
              <a:buSzPts val="6000"/>
              <a:buFont typeface="Dosis Light"/>
              <a:buNone/>
              <a:defRPr b="0" i="0" sz="6000" u="none" cap="none" strike="noStrike">
                <a:solidFill>
                  <a:srgbClr val="80BFB7"/>
                </a:solidFill>
                <a:latin typeface="Dosis Light"/>
                <a:ea typeface="Dosis Light"/>
                <a:cs typeface="Dosis Light"/>
                <a:sym typeface="Dosis Light"/>
              </a:defRPr>
            </a:lvl8pPr>
            <a:lvl9pPr lvl="8" marR="0" rtl="0" algn="l">
              <a:lnSpc>
                <a:spcPct val="100000"/>
              </a:lnSpc>
              <a:spcBef>
                <a:spcPts val="0"/>
              </a:spcBef>
              <a:spcAft>
                <a:spcPts val="0"/>
              </a:spcAft>
              <a:buClr>
                <a:srgbClr val="80BFB7"/>
              </a:buClr>
              <a:buSzPts val="6000"/>
              <a:buFont typeface="Dosis Light"/>
              <a:buNone/>
              <a:defRPr b="0" i="0" sz="6000" u="none" cap="none" strike="noStrike">
                <a:solidFill>
                  <a:srgbClr val="80BFB7"/>
                </a:solidFill>
                <a:latin typeface="Dosis Light"/>
                <a:ea typeface="Dosis Light"/>
                <a:cs typeface="Dosis Light"/>
                <a:sym typeface="Dosis Light"/>
              </a:defRPr>
            </a:lvl9pPr>
          </a:lstStyle>
          <a:p/>
        </p:txBody>
      </p:sp>
      <p:grpSp>
        <p:nvGrpSpPr>
          <p:cNvPr id="11" name="Shape 11"/>
          <p:cNvGrpSpPr/>
          <p:nvPr/>
        </p:nvGrpSpPr>
        <p:grpSpPr>
          <a:xfrm rot="10800000">
            <a:off x="8705366" y="28698"/>
            <a:ext cx="410132" cy="5086302"/>
            <a:chOff x="836200" y="238125"/>
            <a:chExt cx="422425" cy="5238750"/>
          </a:xfrm>
        </p:grpSpPr>
        <p:sp>
          <p:nvSpPr>
            <p:cNvPr id="12" name="Shape 12"/>
            <p:cNvSpPr/>
            <p:nvPr/>
          </p:nvSpPr>
          <p:spPr>
            <a:xfrm>
              <a:off x="836200" y="2381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Shape 13"/>
            <p:cNvSpPr/>
            <p:nvPr/>
          </p:nvSpPr>
          <p:spPr>
            <a:xfrm>
              <a:off x="836200" y="38862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Shape 14"/>
            <p:cNvSpPr/>
            <p:nvPr/>
          </p:nvSpPr>
          <p:spPr>
            <a:xfrm>
              <a:off x="836200" y="53912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Shape 15"/>
            <p:cNvSpPr/>
            <p:nvPr/>
          </p:nvSpPr>
          <p:spPr>
            <a:xfrm>
              <a:off x="836200" y="6896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Shape 16"/>
            <p:cNvSpPr/>
            <p:nvPr/>
          </p:nvSpPr>
          <p:spPr>
            <a:xfrm>
              <a:off x="836200" y="8401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Shape 17"/>
            <p:cNvSpPr/>
            <p:nvPr/>
          </p:nvSpPr>
          <p:spPr>
            <a:xfrm>
              <a:off x="836200" y="99067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Shape 18"/>
            <p:cNvSpPr/>
            <p:nvPr/>
          </p:nvSpPr>
          <p:spPr>
            <a:xfrm>
              <a:off x="836200" y="114117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Shape 19"/>
            <p:cNvSpPr/>
            <p:nvPr/>
          </p:nvSpPr>
          <p:spPr>
            <a:xfrm>
              <a:off x="836200" y="129170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Shape 20"/>
            <p:cNvSpPr/>
            <p:nvPr/>
          </p:nvSpPr>
          <p:spPr>
            <a:xfrm>
              <a:off x="836200" y="14422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Shape 21"/>
            <p:cNvSpPr/>
            <p:nvPr/>
          </p:nvSpPr>
          <p:spPr>
            <a:xfrm>
              <a:off x="836200" y="159270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Shape 22"/>
            <p:cNvSpPr/>
            <p:nvPr/>
          </p:nvSpPr>
          <p:spPr>
            <a:xfrm>
              <a:off x="836200" y="174322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Shape 23"/>
            <p:cNvSpPr/>
            <p:nvPr/>
          </p:nvSpPr>
          <p:spPr>
            <a:xfrm>
              <a:off x="836200" y="189372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Shape 24"/>
            <p:cNvSpPr/>
            <p:nvPr/>
          </p:nvSpPr>
          <p:spPr>
            <a:xfrm>
              <a:off x="836200" y="20442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Shape 25"/>
            <p:cNvSpPr/>
            <p:nvPr/>
          </p:nvSpPr>
          <p:spPr>
            <a:xfrm>
              <a:off x="836200" y="21947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Shape 26"/>
            <p:cNvSpPr/>
            <p:nvPr/>
          </p:nvSpPr>
          <p:spPr>
            <a:xfrm>
              <a:off x="836200" y="234527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Shape 27"/>
            <p:cNvSpPr/>
            <p:nvPr/>
          </p:nvSpPr>
          <p:spPr>
            <a:xfrm>
              <a:off x="836200" y="249577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Shape 28"/>
            <p:cNvSpPr/>
            <p:nvPr/>
          </p:nvSpPr>
          <p:spPr>
            <a:xfrm>
              <a:off x="836200" y="264627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Shape 29"/>
            <p:cNvSpPr/>
            <p:nvPr/>
          </p:nvSpPr>
          <p:spPr>
            <a:xfrm>
              <a:off x="836200" y="27968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Shape 30"/>
            <p:cNvSpPr/>
            <p:nvPr/>
          </p:nvSpPr>
          <p:spPr>
            <a:xfrm>
              <a:off x="836200" y="294730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Shape 31"/>
            <p:cNvSpPr/>
            <p:nvPr/>
          </p:nvSpPr>
          <p:spPr>
            <a:xfrm>
              <a:off x="836200" y="30978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Shape 32"/>
            <p:cNvSpPr/>
            <p:nvPr/>
          </p:nvSpPr>
          <p:spPr>
            <a:xfrm>
              <a:off x="836200" y="324832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Shape 33"/>
            <p:cNvSpPr/>
            <p:nvPr/>
          </p:nvSpPr>
          <p:spPr>
            <a:xfrm>
              <a:off x="836200" y="33988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Shape 34"/>
            <p:cNvSpPr/>
            <p:nvPr/>
          </p:nvSpPr>
          <p:spPr>
            <a:xfrm>
              <a:off x="836200" y="35493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Shape 35"/>
            <p:cNvSpPr/>
            <p:nvPr/>
          </p:nvSpPr>
          <p:spPr>
            <a:xfrm>
              <a:off x="836200" y="369987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Shape 36"/>
            <p:cNvSpPr/>
            <p:nvPr/>
          </p:nvSpPr>
          <p:spPr>
            <a:xfrm>
              <a:off x="836200" y="38503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Shape 37"/>
            <p:cNvSpPr/>
            <p:nvPr/>
          </p:nvSpPr>
          <p:spPr>
            <a:xfrm>
              <a:off x="836200" y="400087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Shape 38"/>
            <p:cNvSpPr/>
            <p:nvPr/>
          </p:nvSpPr>
          <p:spPr>
            <a:xfrm>
              <a:off x="836200" y="41514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Shape 39"/>
            <p:cNvSpPr/>
            <p:nvPr/>
          </p:nvSpPr>
          <p:spPr>
            <a:xfrm>
              <a:off x="836200" y="430190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Shape 40"/>
            <p:cNvSpPr/>
            <p:nvPr/>
          </p:nvSpPr>
          <p:spPr>
            <a:xfrm>
              <a:off x="836200" y="44524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Shape 41"/>
            <p:cNvSpPr/>
            <p:nvPr/>
          </p:nvSpPr>
          <p:spPr>
            <a:xfrm>
              <a:off x="836200" y="460292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Shape 42"/>
            <p:cNvSpPr/>
            <p:nvPr/>
          </p:nvSpPr>
          <p:spPr>
            <a:xfrm>
              <a:off x="836200" y="47534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Shape 43"/>
            <p:cNvSpPr/>
            <p:nvPr/>
          </p:nvSpPr>
          <p:spPr>
            <a:xfrm>
              <a:off x="836200" y="49039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Shape 44"/>
            <p:cNvSpPr/>
            <p:nvPr/>
          </p:nvSpPr>
          <p:spPr>
            <a:xfrm>
              <a:off x="836200" y="505445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Shape 45"/>
            <p:cNvSpPr/>
            <p:nvPr/>
          </p:nvSpPr>
          <p:spPr>
            <a:xfrm>
              <a:off x="836200" y="52049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Shape 46"/>
            <p:cNvSpPr/>
            <p:nvPr/>
          </p:nvSpPr>
          <p:spPr>
            <a:xfrm>
              <a:off x="836200" y="535547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Shape 47"/>
            <p:cNvSpPr/>
            <p:nvPr/>
          </p:nvSpPr>
          <p:spPr>
            <a:xfrm>
              <a:off x="986700" y="38862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Shape 48"/>
            <p:cNvSpPr/>
            <p:nvPr/>
          </p:nvSpPr>
          <p:spPr>
            <a:xfrm>
              <a:off x="986700" y="539125"/>
              <a:ext cx="121400" cy="121425"/>
            </a:xfrm>
            <a:custGeom>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Shape 49"/>
            <p:cNvSpPr/>
            <p:nvPr/>
          </p:nvSpPr>
          <p:spPr>
            <a:xfrm>
              <a:off x="986700" y="840150"/>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Shape 50"/>
            <p:cNvSpPr/>
            <p:nvPr/>
          </p:nvSpPr>
          <p:spPr>
            <a:xfrm>
              <a:off x="986700" y="1141175"/>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Shape 51"/>
            <p:cNvSpPr/>
            <p:nvPr/>
          </p:nvSpPr>
          <p:spPr>
            <a:xfrm>
              <a:off x="986700" y="1291700"/>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Shape 52"/>
            <p:cNvSpPr/>
            <p:nvPr/>
          </p:nvSpPr>
          <p:spPr>
            <a:xfrm>
              <a:off x="986700" y="174322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Shape 53"/>
            <p:cNvSpPr/>
            <p:nvPr/>
          </p:nvSpPr>
          <p:spPr>
            <a:xfrm>
              <a:off x="986700" y="1893725"/>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Shape 54"/>
            <p:cNvSpPr/>
            <p:nvPr/>
          </p:nvSpPr>
          <p:spPr>
            <a:xfrm>
              <a:off x="986700" y="2194750"/>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Shape 55"/>
            <p:cNvSpPr/>
            <p:nvPr/>
          </p:nvSpPr>
          <p:spPr>
            <a:xfrm>
              <a:off x="986700" y="234527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Shape 56"/>
            <p:cNvSpPr/>
            <p:nvPr/>
          </p:nvSpPr>
          <p:spPr>
            <a:xfrm>
              <a:off x="986700" y="2495775"/>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Shape 57"/>
            <p:cNvSpPr/>
            <p:nvPr/>
          </p:nvSpPr>
          <p:spPr>
            <a:xfrm>
              <a:off x="986700" y="2796800"/>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Shape 58"/>
            <p:cNvSpPr/>
            <p:nvPr/>
          </p:nvSpPr>
          <p:spPr>
            <a:xfrm>
              <a:off x="986700" y="2947300"/>
              <a:ext cx="121400" cy="121425"/>
            </a:xfrm>
            <a:custGeom>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Shape 59"/>
            <p:cNvSpPr/>
            <p:nvPr/>
          </p:nvSpPr>
          <p:spPr>
            <a:xfrm>
              <a:off x="986700" y="309782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Shape 60"/>
            <p:cNvSpPr/>
            <p:nvPr/>
          </p:nvSpPr>
          <p:spPr>
            <a:xfrm>
              <a:off x="986700" y="3549350"/>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Shape 61"/>
            <p:cNvSpPr/>
            <p:nvPr/>
          </p:nvSpPr>
          <p:spPr>
            <a:xfrm>
              <a:off x="986700" y="369987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Shape 62"/>
            <p:cNvSpPr/>
            <p:nvPr/>
          </p:nvSpPr>
          <p:spPr>
            <a:xfrm>
              <a:off x="986700" y="385037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Shape 63"/>
            <p:cNvSpPr/>
            <p:nvPr/>
          </p:nvSpPr>
          <p:spPr>
            <a:xfrm>
              <a:off x="986700" y="4151400"/>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Shape 64"/>
            <p:cNvSpPr/>
            <p:nvPr/>
          </p:nvSpPr>
          <p:spPr>
            <a:xfrm>
              <a:off x="986700" y="4301900"/>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Shape 65"/>
            <p:cNvSpPr/>
            <p:nvPr/>
          </p:nvSpPr>
          <p:spPr>
            <a:xfrm>
              <a:off x="986700" y="445242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Shape 66"/>
            <p:cNvSpPr/>
            <p:nvPr/>
          </p:nvSpPr>
          <p:spPr>
            <a:xfrm>
              <a:off x="986700" y="4602925"/>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Shape 67"/>
            <p:cNvSpPr/>
            <p:nvPr/>
          </p:nvSpPr>
          <p:spPr>
            <a:xfrm>
              <a:off x="986700" y="4903950"/>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Shape 68"/>
            <p:cNvSpPr/>
            <p:nvPr/>
          </p:nvSpPr>
          <p:spPr>
            <a:xfrm>
              <a:off x="986700" y="5054450"/>
              <a:ext cx="121400" cy="121425"/>
            </a:xfrm>
            <a:custGeom>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Shape 69"/>
            <p:cNvSpPr/>
            <p:nvPr/>
          </p:nvSpPr>
          <p:spPr>
            <a:xfrm>
              <a:off x="986700" y="5355475"/>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Shape 70"/>
            <p:cNvSpPr/>
            <p:nvPr/>
          </p:nvSpPr>
          <p:spPr>
            <a:xfrm>
              <a:off x="1137200" y="23812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Shape 71"/>
            <p:cNvSpPr/>
            <p:nvPr/>
          </p:nvSpPr>
          <p:spPr>
            <a:xfrm>
              <a:off x="1137200" y="539125"/>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Shape 72"/>
            <p:cNvSpPr/>
            <p:nvPr/>
          </p:nvSpPr>
          <p:spPr>
            <a:xfrm>
              <a:off x="1137200" y="9906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Shape 73"/>
            <p:cNvSpPr/>
            <p:nvPr/>
          </p:nvSpPr>
          <p:spPr>
            <a:xfrm>
              <a:off x="1137200" y="114117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Shape 74"/>
            <p:cNvSpPr/>
            <p:nvPr/>
          </p:nvSpPr>
          <p:spPr>
            <a:xfrm>
              <a:off x="1137200" y="14422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Shape 75"/>
            <p:cNvSpPr/>
            <p:nvPr/>
          </p:nvSpPr>
          <p:spPr>
            <a:xfrm>
              <a:off x="1137200" y="1592700"/>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Shape 76"/>
            <p:cNvSpPr/>
            <p:nvPr/>
          </p:nvSpPr>
          <p:spPr>
            <a:xfrm>
              <a:off x="1137200" y="219475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Shape 77"/>
            <p:cNvSpPr/>
            <p:nvPr/>
          </p:nvSpPr>
          <p:spPr>
            <a:xfrm>
              <a:off x="1137200" y="23452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Shape 78"/>
            <p:cNvSpPr/>
            <p:nvPr/>
          </p:nvSpPr>
          <p:spPr>
            <a:xfrm>
              <a:off x="1137200" y="249577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Shape 79"/>
            <p:cNvSpPr/>
            <p:nvPr/>
          </p:nvSpPr>
          <p:spPr>
            <a:xfrm>
              <a:off x="1137200" y="2646275"/>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Shape 80"/>
            <p:cNvSpPr/>
            <p:nvPr/>
          </p:nvSpPr>
          <p:spPr>
            <a:xfrm>
              <a:off x="1137200" y="2947300"/>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Shape 81"/>
            <p:cNvSpPr/>
            <p:nvPr/>
          </p:nvSpPr>
          <p:spPr>
            <a:xfrm>
              <a:off x="1137200" y="324832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Shape 82"/>
            <p:cNvSpPr/>
            <p:nvPr/>
          </p:nvSpPr>
          <p:spPr>
            <a:xfrm>
              <a:off x="1137200" y="33988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Shape 83"/>
            <p:cNvSpPr/>
            <p:nvPr/>
          </p:nvSpPr>
          <p:spPr>
            <a:xfrm>
              <a:off x="1137200" y="36998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Shape 84"/>
            <p:cNvSpPr/>
            <p:nvPr/>
          </p:nvSpPr>
          <p:spPr>
            <a:xfrm>
              <a:off x="1137200" y="385037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Shape 85"/>
            <p:cNvSpPr/>
            <p:nvPr/>
          </p:nvSpPr>
          <p:spPr>
            <a:xfrm>
              <a:off x="1137200" y="4000875"/>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Shape 86"/>
            <p:cNvSpPr/>
            <p:nvPr/>
          </p:nvSpPr>
          <p:spPr>
            <a:xfrm>
              <a:off x="1137200" y="41514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Shape 87"/>
            <p:cNvSpPr/>
            <p:nvPr/>
          </p:nvSpPr>
          <p:spPr>
            <a:xfrm>
              <a:off x="1137200" y="460292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Shape 88"/>
            <p:cNvSpPr/>
            <p:nvPr/>
          </p:nvSpPr>
          <p:spPr>
            <a:xfrm>
              <a:off x="1137200" y="47534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Shape 89"/>
            <p:cNvSpPr/>
            <p:nvPr/>
          </p:nvSpPr>
          <p:spPr>
            <a:xfrm>
              <a:off x="1137200" y="5054450"/>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Shape 90"/>
            <p:cNvSpPr/>
            <p:nvPr/>
          </p:nvSpPr>
          <p:spPr>
            <a:xfrm>
              <a:off x="1137200" y="520497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Shape 91"/>
            <p:cNvSpPr/>
            <p:nvPr/>
          </p:nvSpPr>
          <p:spPr>
            <a:xfrm>
              <a:off x="1137200" y="535547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2" name="Shape 92"/>
          <p:cNvGrpSpPr/>
          <p:nvPr/>
        </p:nvGrpSpPr>
        <p:grpSpPr>
          <a:xfrm rot="10800000">
            <a:off x="6659535" y="28698"/>
            <a:ext cx="2309844" cy="5086302"/>
            <a:chOff x="986700" y="238125"/>
            <a:chExt cx="2379075" cy="5238750"/>
          </a:xfrm>
        </p:grpSpPr>
        <p:sp>
          <p:nvSpPr>
            <p:cNvPr id="93" name="Shape 93"/>
            <p:cNvSpPr/>
            <p:nvPr/>
          </p:nvSpPr>
          <p:spPr>
            <a:xfrm>
              <a:off x="986700" y="238125"/>
              <a:ext cx="121400" cy="121400"/>
            </a:xfrm>
            <a:custGeom>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Shape 94"/>
            <p:cNvSpPr/>
            <p:nvPr/>
          </p:nvSpPr>
          <p:spPr>
            <a:xfrm>
              <a:off x="986700" y="689650"/>
              <a:ext cx="121400" cy="121400"/>
            </a:xfrm>
            <a:custGeom>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Shape 95"/>
            <p:cNvSpPr/>
            <p:nvPr/>
          </p:nvSpPr>
          <p:spPr>
            <a:xfrm>
              <a:off x="986700" y="990675"/>
              <a:ext cx="121400" cy="121400"/>
            </a:xfrm>
            <a:custGeom>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Shape 96"/>
            <p:cNvSpPr/>
            <p:nvPr/>
          </p:nvSpPr>
          <p:spPr>
            <a:xfrm>
              <a:off x="986700" y="1442200"/>
              <a:ext cx="121400" cy="121400"/>
            </a:xfrm>
            <a:custGeom>
              <a:pathLst>
                <a:path extrusionOk="0" h="4856" w="4856">
                  <a:moveTo>
                    <a:pt x="0" y="0"/>
                  </a:moveTo>
                  <a:lnTo>
                    <a:pt x="0"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Shape 97"/>
            <p:cNvSpPr/>
            <p:nvPr/>
          </p:nvSpPr>
          <p:spPr>
            <a:xfrm>
              <a:off x="986700" y="1592700"/>
              <a:ext cx="121400" cy="121425"/>
            </a:xfrm>
            <a:custGeom>
              <a:pathLst>
                <a:path extrusionOk="0" h="4857"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Shape 98"/>
            <p:cNvSpPr/>
            <p:nvPr/>
          </p:nvSpPr>
          <p:spPr>
            <a:xfrm>
              <a:off x="986700" y="2044250"/>
              <a:ext cx="121400" cy="121400"/>
            </a:xfrm>
            <a:custGeom>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Shape 99"/>
            <p:cNvSpPr/>
            <p:nvPr/>
          </p:nvSpPr>
          <p:spPr>
            <a:xfrm>
              <a:off x="986700" y="2646275"/>
              <a:ext cx="121400" cy="121425"/>
            </a:xfrm>
            <a:custGeom>
              <a:pathLst>
                <a:path extrusionOk="0" h="4857"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Shape 100"/>
            <p:cNvSpPr/>
            <p:nvPr/>
          </p:nvSpPr>
          <p:spPr>
            <a:xfrm>
              <a:off x="986700" y="3248325"/>
              <a:ext cx="121400" cy="121400"/>
            </a:xfrm>
            <a:custGeom>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Shape 101"/>
            <p:cNvSpPr/>
            <p:nvPr/>
          </p:nvSpPr>
          <p:spPr>
            <a:xfrm>
              <a:off x="986700" y="3398850"/>
              <a:ext cx="121400" cy="121400"/>
            </a:xfrm>
            <a:custGeom>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Shape 102"/>
            <p:cNvSpPr/>
            <p:nvPr/>
          </p:nvSpPr>
          <p:spPr>
            <a:xfrm>
              <a:off x="986700" y="4000875"/>
              <a:ext cx="121400" cy="121425"/>
            </a:xfrm>
            <a:custGeom>
              <a:pathLst>
                <a:path extrusionOk="0" h="4857"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Shape 103"/>
            <p:cNvSpPr/>
            <p:nvPr/>
          </p:nvSpPr>
          <p:spPr>
            <a:xfrm>
              <a:off x="986700" y="4753450"/>
              <a:ext cx="121400" cy="121400"/>
            </a:xfrm>
            <a:custGeom>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Shape 104"/>
            <p:cNvSpPr/>
            <p:nvPr/>
          </p:nvSpPr>
          <p:spPr>
            <a:xfrm>
              <a:off x="986700" y="5204975"/>
              <a:ext cx="121400" cy="121400"/>
            </a:xfrm>
            <a:custGeom>
              <a:pathLst>
                <a:path extrusionOk="0" h="4856" w="4856">
                  <a:moveTo>
                    <a:pt x="0" y="0"/>
                  </a:moveTo>
                  <a:lnTo>
                    <a:pt x="0"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Shape 105"/>
            <p:cNvSpPr/>
            <p:nvPr/>
          </p:nvSpPr>
          <p:spPr>
            <a:xfrm>
              <a:off x="1137200" y="388625"/>
              <a:ext cx="121425" cy="121400"/>
            </a:xfrm>
            <a:custGeom>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Shape 106"/>
            <p:cNvSpPr/>
            <p:nvPr/>
          </p:nvSpPr>
          <p:spPr>
            <a:xfrm>
              <a:off x="1137200" y="689650"/>
              <a:ext cx="121425" cy="121400"/>
            </a:xfrm>
            <a:custGeom>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Shape 107"/>
            <p:cNvSpPr/>
            <p:nvPr/>
          </p:nvSpPr>
          <p:spPr>
            <a:xfrm>
              <a:off x="1137200" y="840150"/>
              <a:ext cx="121425" cy="121400"/>
            </a:xfrm>
            <a:custGeom>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Shape 108"/>
            <p:cNvSpPr/>
            <p:nvPr/>
          </p:nvSpPr>
          <p:spPr>
            <a:xfrm>
              <a:off x="1137200" y="1291700"/>
              <a:ext cx="121425" cy="121400"/>
            </a:xfrm>
            <a:custGeom>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Shape 109"/>
            <p:cNvSpPr/>
            <p:nvPr/>
          </p:nvSpPr>
          <p:spPr>
            <a:xfrm>
              <a:off x="1137200" y="1743225"/>
              <a:ext cx="121425" cy="121400"/>
            </a:xfrm>
            <a:custGeom>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Shape 110"/>
            <p:cNvSpPr/>
            <p:nvPr/>
          </p:nvSpPr>
          <p:spPr>
            <a:xfrm>
              <a:off x="1137200" y="1893725"/>
              <a:ext cx="121425" cy="121400"/>
            </a:xfrm>
            <a:custGeom>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Shape 111"/>
            <p:cNvSpPr/>
            <p:nvPr/>
          </p:nvSpPr>
          <p:spPr>
            <a:xfrm>
              <a:off x="1137200" y="2044250"/>
              <a:ext cx="121425" cy="121400"/>
            </a:xfrm>
            <a:custGeom>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Shape 112"/>
            <p:cNvSpPr/>
            <p:nvPr/>
          </p:nvSpPr>
          <p:spPr>
            <a:xfrm>
              <a:off x="1137200" y="2796800"/>
              <a:ext cx="121425" cy="121400"/>
            </a:xfrm>
            <a:custGeom>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Shape 113"/>
            <p:cNvSpPr/>
            <p:nvPr/>
          </p:nvSpPr>
          <p:spPr>
            <a:xfrm>
              <a:off x="1137200" y="3097825"/>
              <a:ext cx="121425" cy="121400"/>
            </a:xfrm>
            <a:custGeom>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Shape 114"/>
            <p:cNvSpPr/>
            <p:nvPr/>
          </p:nvSpPr>
          <p:spPr>
            <a:xfrm>
              <a:off x="1137200" y="3549350"/>
              <a:ext cx="121425" cy="121400"/>
            </a:xfrm>
            <a:custGeom>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Shape 115"/>
            <p:cNvSpPr/>
            <p:nvPr/>
          </p:nvSpPr>
          <p:spPr>
            <a:xfrm>
              <a:off x="1137200" y="4301900"/>
              <a:ext cx="121425" cy="121400"/>
            </a:xfrm>
            <a:custGeom>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Shape 116"/>
            <p:cNvSpPr/>
            <p:nvPr/>
          </p:nvSpPr>
          <p:spPr>
            <a:xfrm>
              <a:off x="1137200" y="4452425"/>
              <a:ext cx="121425" cy="121400"/>
            </a:xfrm>
            <a:custGeom>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Shape 117"/>
            <p:cNvSpPr/>
            <p:nvPr/>
          </p:nvSpPr>
          <p:spPr>
            <a:xfrm>
              <a:off x="1137200" y="4903950"/>
              <a:ext cx="121425" cy="121400"/>
            </a:xfrm>
            <a:custGeom>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Shape 118"/>
            <p:cNvSpPr/>
            <p:nvPr/>
          </p:nvSpPr>
          <p:spPr>
            <a:xfrm>
              <a:off x="1287725" y="2381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Shape 119"/>
            <p:cNvSpPr/>
            <p:nvPr/>
          </p:nvSpPr>
          <p:spPr>
            <a:xfrm>
              <a:off x="1287725" y="539125"/>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Shape 120"/>
            <p:cNvSpPr/>
            <p:nvPr/>
          </p:nvSpPr>
          <p:spPr>
            <a:xfrm>
              <a:off x="1287725" y="9906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Shape 121"/>
            <p:cNvSpPr/>
            <p:nvPr/>
          </p:nvSpPr>
          <p:spPr>
            <a:xfrm>
              <a:off x="1287725" y="114117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Shape 122"/>
            <p:cNvSpPr/>
            <p:nvPr/>
          </p:nvSpPr>
          <p:spPr>
            <a:xfrm>
              <a:off x="1287725" y="1442200"/>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Shape 123"/>
            <p:cNvSpPr/>
            <p:nvPr/>
          </p:nvSpPr>
          <p:spPr>
            <a:xfrm>
              <a:off x="1287725" y="1592700"/>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Shape 124"/>
            <p:cNvSpPr/>
            <p:nvPr/>
          </p:nvSpPr>
          <p:spPr>
            <a:xfrm>
              <a:off x="1287725" y="219475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Shape 125"/>
            <p:cNvSpPr/>
            <p:nvPr/>
          </p:nvSpPr>
          <p:spPr>
            <a:xfrm>
              <a:off x="1287725" y="23452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Shape 126"/>
            <p:cNvSpPr/>
            <p:nvPr/>
          </p:nvSpPr>
          <p:spPr>
            <a:xfrm>
              <a:off x="1287725" y="2646275"/>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Shape 127"/>
            <p:cNvSpPr/>
            <p:nvPr/>
          </p:nvSpPr>
          <p:spPr>
            <a:xfrm>
              <a:off x="1287725" y="2796800"/>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Shape 128"/>
            <p:cNvSpPr/>
            <p:nvPr/>
          </p:nvSpPr>
          <p:spPr>
            <a:xfrm>
              <a:off x="1287725" y="30978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Shape 129"/>
            <p:cNvSpPr/>
            <p:nvPr/>
          </p:nvSpPr>
          <p:spPr>
            <a:xfrm>
              <a:off x="1287725" y="32483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Shape 130"/>
            <p:cNvSpPr/>
            <p:nvPr/>
          </p:nvSpPr>
          <p:spPr>
            <a:xfrm>
              <a:off x="1287725" y="33988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Shape 131"/>
            <p:cNvSpPr/>
            <p:nvPr/>
          </p:nvSpPr>
          <p:spPr>
            <a:xfrm>
              <a:off x="1287725" y="354935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Shape 132"/>
            <p:cNvSpPr/>
            <p:nvPr/>
          </p:nvSpPr>
          <p:spPr>
            <a:xfrm>
              <a:off x="1287725" y="4000875"/>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Shape 133"/>
            <p:cNvSpPr/>
            <p:nvPr/>
          </p:nvSpPr>
          <p:spPr>
            <a:xfrm>
              <a:off x="1287725" y="4151400"/>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Shape 134"/>
            <p:cNvSpPr/>
            <p:nvPr/>
          </p:nvSpPr>
          <p:spPr>
            <a:xfrm>
              <a:off x="1287725" y="430190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Shape 135"/>
            <p:cNvSpPr/>
            <p:nvPr/>
          </p:nvSpPr>
          <p:spPr>
            <a:xfrm>
              <a:off x="1287725" y="46029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Shape 136"/>
            <p:cNvSpPr/>
            <p:nvPr/>
          </p:nvSpPr>
          <p:spPr>
            <a:xfrm>
              <a:off x="1287725" y="490395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Shape 137"/>
            <p:cNvSpPr/>
            <p:nvPr/>
          </p:nvSpPr>
          <p:spPr>
            <a:xfrm>
              <a:off x="1287725" y="535547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Shape 138"/>
            <p:cNvSpPr/>
            <p:nvPr/>
          </p:nvSpPr>
          <p:spPr>
            <a:xfrm>
              <a:off x="1438225" y="23812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Shape 139"/>
            <p:cNvSpPr/>
            <p:nvPr/>
          </p:nvSpPr>
          <p:spPr>
            <a:xfrm>
              <a:off x="1438225" y="539125"/>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Shape 140"/>
            <p:cNvSpPr/>
            <p:nvPr/>
          </p:nvSpPr>
          <p:spPr>
            <a:xfrm>
              <a:off x="1438225" y="6896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Shape 141"/>
            <p:cNvSpPr/>
            <p:nvPr/>
          </p:nvSpPr>
          <p:spPr>
            <a:xfrm>
              <a:off x="1438225" y="8401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Shape 142"/>
            <p:cNvSpPr/>
            <p:nvPr/>
          </p:nvSpPr>
          <p:spPr>
            <a:xfrm>
              <a:off x="1438225" y="9906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Shape 143"/>
            <p:cNvSpPr/>
            <p:nvPr/>
          </p:nvSpPr>
          <p:spPr>
            <a:xfrm>
              <a:off x="1438225" y="114117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Shape 144"/>
            <p:cNvSpPr/>
            <p:nvPr/>
          </p:nvSpPr>
          <p:spPr>
            <a:xfrm>
              <a:off x="1438225" y="129170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Shape 145"/>
            <p:cNvSpPr/>
            <p:nvPr/>
          </p:nvSpPr>
          <p:spPr>
            <a:xfrm>
              <a:off x="1438225" y="14422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Shape 146"/>
            <p:cNvSpPr/>
            <p:nvPr/>
          </p:nvSpPr>
          <p:spPr>
            <a:xfrm>
              <a:off x="1438225" y="1592700"/>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Shape 147"/>
            <p:cNvSpPr/>
            <p:nvPr/>
          </p:nvSpPr>
          <p:spPr>
            <a:xfrm>
              <a:off x="1438225" y="1743225"/>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Shape 148"/>
            <p:cNvSpPr/>
            <p:nvPr/>
          </p:nvSpPr>
          <p:spPr>
            <a:xfrm>
              <a:off x="1438225" y="189372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Shape 149"/>
            <p:cNvSpPr/>
            <p:nvPr/>
          </p:nvSpPr>
          <p:spPr>
            <a:xfrm>
              <a:off x="1438225" y="20442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Shape 150"/>
            <p:cNvSpPr/>
            <p:nvPr/>
          </p:nvSpPr>
          <p:spPr>
            <a:xfrm>
              <a:off x="1438225" y="21947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Shape 151"/>
            <p:cNvSpPr/>
            <p:nvPr/>
          </p:nvSpPr>
          <p:spPr>
            <a:xfrm>
              <a:off x="1438225" y="249577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Shape 152"/>
            <p:cNvSpPr/>
            <p:nvPr/>
          </p:nvSpPr>
          <p:spPr>
            <a:xfrm>
              <a:off x="1438225" y="2646275"/>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Shape 153"/>
            <p:cNvSpPr/>
            <p:nvPr/>
          </p:nvSpPr>
          <p:spPr>
            <a:xfrm>
              <a:off x="1438225" y="2947300"/>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Shape 154"/>
            <p:cNvSpPr/>
            <p:nvPr/>
          </p:nvSpPr>
          <p:spPr>
            <a:xfrm>
              <a:off x="1438225" y="309782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Shape 155"/>
            <p:cNvSpPr/>
            <p:nvPr/>
          </p:nvSpPr>
          <p:spPr>
            <a:xfrm>
              <a:off x="1438225" y="324832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Shape 156"/>
            <p:cNvSpPr/>
            <p:nvPr/>
          </p:nvSpPr>
          <p:spPr>
            <a:xfrm>
              <a:off x="1438225" y="33988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Shape 157"/>
            <p:cNvSpPr/>
            <p:nvPr/>
          </p:nvSpPr>
          <p:spPr>
            <a:xfrm>
              <a:off x="1438225" y="35493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Shape 158"/>
            <p:cNvSpPr/>
            <p:nvPr/>
          </p:nvSpPr>
          <p:spPr>
            <a:xfrm>
              <a:off x="1438225" y="36998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Shape 159"/>
            <p:cNvSpPr/>
            <p:nvPr/>
          </p:nvSpPr>
          <p:spPr>
            <a:xfrm>
              <a:off x="1438225" y="3850375"/>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Shape 160"/>
            <p:cNvSpPr/>
            <p:nvPr/>
          </p:nvSpPr>
          <p:spPr>
            <a:xfrm>
              <a:off x="1438225" y="4000875"/>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Shape 161"/>
            <p:cNvSpPr/>
            <p:nvPr/>
          </p:nvSpPr>
          <p:spPr>
            <a:xfrm>
              <a:off x="1438225" y="430190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Shape 162"/>
            <p:cNvSpPr/>
            <p:nvPr/>
          </p:nvSpPr>
          <p:spPr>
            <a:xfrm>
              <a:off x="1438225" y="445242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Shape 163"/>
            <p:cNvSpPr/>
            <p:nvPr/>
          </p:nvSpPr>
          <p:spPr>
            <a:xfrm>
              <a:off x="1438225" y="460292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Shape 164"/>
            <p:cNvSpPr/>
            <p:nvPr/>
          </p:nvSpPr>
          <p:spPr>
            <a:xfrm>
              <a:off x="1438225" y="47534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Shape 165"/>
            <p:cNvSpPr/>
            <p:nvPr/>
          </p:nvSpPr>
          <p:spPr>
            <a:xfrm>
              <a:off x="1438225" y="49039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Shape 166"/>
            <p:cNvSpPr/>
            <p:nvPr/>
          </p:nvSpPr>
          <p:spPr>
            <a:xfrm>
              <a:off x="1438225" y="5054450"/>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Shape 167"/>
            <p:cNvSpPr/>
            <p:nvPr/>
          </p:nvSpPr>
          <p:spPr>
            <a:xfrm>
              <a:off x="1438225" y="5204975"/>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Shape 168"/>
            <p:cNvSpPr/>
            <p:nvPr/>
          </p:nvSpPr>
          <p:spPr>
            <a:xfrm>
              <a:off x="1438225" y="535547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Shape 169"/>
            <p:cNvSpPr/>
            <p:nvPr/>
          </p:nvSpPr>
          <p:spPr>
            <a:xfrm>
              <a:off x="1588750" y="2381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Shape 170"/>
            <p:cNvSpPr/>
            <p:nvPr/>
          </p:nvSpPr>
          <p:spPr>
            <a:xfrm>
              <a:off x="1588750" y="84015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Shape 171"/>
            <p:cNvSpPr/>
            <p:nvPr/>
          </p:nvSpPr>
          <p:spPr>
            <a:xfrm>
              <a:off x="1588750" y="9906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Shape 172"/>
            <p:cNvSpPr/>
            <p:nvPr/>
          </p:nvSpPr>
          <p:spPr>
            <a:xfrm>
              <a:off x="1588750" y="1442200"/>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Shape 173"/>
            <p:cNvSpPr/>
            <p:nvPr/>
          </p:nvSpPr>
          <p:spPr>
            <a:xfrm>
              <a:off x="1588750" y="17432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Shape 174"/>
            <p:cNvSpPr/>
            <p:nvPr/>
          </p:nvSpPr>
          <p:spPr>
            <a:xfrm>
              <a:off x="1588750" y="219475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Shape 175"/>
            <p:cNvSpPr/>
            <p:nvPr/>
          </p:nvSpPr>
          <p:spPr>
            <a:xfrm>
              <a:off x="1588750" y="249577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Shape 176"/>
            <p:cNvSpPr/>
            <p:nvPr/>
          </p:nvSpPr>
          <p:spPr>
            <a:xfrm>
              <a:off x="1588750" y="2796800"/>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Shape 177"/>
            <p:cNvSpPr/>
            <p:nvPr/>
          </p:nvSpPr>
          <p:spPr>
            <a:xfrm>
              <a:off x="1588750" y="2947300"/>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Shape 178"/>
            <p:cNvSpPr/>
            <p:nvPr/>
          </p:nvSpPr>
          <p:spPr>
            <a:xfrm>
              <a:off x="1588750" y="32483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Shape 179"/>
            <p:cNvSpPr/>
            <p:nvPr/>
          </p:nvSpPr>
          <p:spPr>
            <a:xfrm>
              <a:off x="1588750" y="33988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Shape 180"/>
            <p:cNvSpPr/>
            <p:nvPr/>
          </p:nvSpPr>
          <p:spPr>
            <a:xfrm>
              <a:off x="1588750" y="36998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Shape 181"/>
            <p:cNvSpPr/>
            <p:nvPr/>
          </p:nvSpPr>
          <p:spPr>
            <a:xfrm>
              <a:off x="1588750" y="385037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Shape 182"/>
            <p:cNvSpPr/>
            <p:nvPr/>
          </p:nvSpPr>
          <p:spPr>
            <a:xfrm>
              <a:off x="1588750" y="4151400"/>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Shape 183"/>
            <p:cNvSpPr/>
            <p:nvPr/>
          </p:nvSpPr>
          <p:spPr>
            <a:xfrm>
              <a:off x="1588750" y="430190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Shape 184"/>
            <p:cNvSpPr/>
            <p:nvPr/>
          </p:nvSpPr>
          <p:spPr>
            <a:xfrm>
              <a:off x="1588750" y="44524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Shape 185"/>
            <p:cNvSpPr/>
            <p:nvPr/>
          </p:nvSpPr>
          <p:spPr>
            <a:xfrm>
              <a:off x="1588750" y="46029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Shape 186"/>
            <p:cNvSpPr/>
            <p:nvPr/>
          </p:nvSpPr>
          <p:spPr>
            <a:xfrm>
              <a:off x="1588750" y="490395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Shape 187"/>
            <p:cNvSpPr/>
            <p:nvPr/>
          </p:nvSpPr>
          <p:spPr>
            <a:xfrm>
              <a:off x="1588750" y="520497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Shape 188"/>
            <p:cNvSpPr/>
            <p:nvPr/>
          </p:nvSpPr>
          <p:spPr>
            <a:xfrm>
              <a:off x="1739250" y="23812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Shape 189"/>
            <p:cNvSpPr/>
            <p:nvPr/>
          </p:nvSpPr>
          <p:spPr>
            <a:xfrm>
              <a:off x="1739250" y="8401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Shape 190"/>
            <p:cNvSpPr/>
            <p:nvPr/>
          </p:nvSpPr>
          <p:spPr>
            <a:xfrm>
              <a:off x="1739250" y="114117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Shape 191"/>
            <p:cNvSpPr/>
            <p:nvPr/>
          </p:nvSpPr>
          <p:spPr>
            <a:xfrm>
              <a:off x="1739250" y="14422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Shape 192"/>
            <p:cNvSpPr/>
            <p:nvPr/>
          </p:nvSpPr>
          <p:spPr>
            <a:xfrm>
              <a:off x="1739250" y="189372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Shape 193"/>
            <p:cNvSpPr/>
            <p:nvPr/>
          </p:nvSpPr>
          <p:spPr>
            <a:xfrm>
              <a:off x="1739250" y="249577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Shape 194"/>
            <p:cNvSpPr/>
            <p:nvPr/>
          </p:nvSpPr>
          <p:spPr>
            <a:xfrm>
              <a:off x="1739250" y="2646275"/>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Shape 195"/>
            <p:cNvSpPr/>
            <p:nvPr/>
          </p:nvSpPr>
          <p:spPr>
            <a:xfrm>
              <a:off x="1739250" y="36998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Shape 196"/>
            <p:cNvSpPr/>
            <p:nvPr/>
          </p:nvSpPr>
          <p:spPr>
            <a:xfrm>
              <a:off x="1739250" y="41514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Shape 197"/>
            <p:cNvSpPr/>
            <p:nvPr/>
          </p:nvSpPr>
          <p:spPr>
            <a:xfrm>
              <a:off x="1739250" y="49039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Shape 198"/>
            <p:cNvSpPr/>
            <p:nvPr/>
          </p:nvSpPr>
          <p:spPr>
            <a:xfrm>
              <a:off x="1739250" y="535547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Shape 199"/>
            <p:cNvSpPr/>
            <p:nvPr/>
          </p:nvSpPr>
          <p:spPr>
            <a:xfrm>
              <a:off x="1889750" y="388625"/>
              <a:ext cx="121425" cy="121400"/>
            </a:xfrm>
            <a:custGeom>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Shape 200"/>
            <p:cNvSpPr/>
            <p:nvPr/>
          </p:nvSpPr>
          <p:spPr>
            <a:xfrm>
              <a:off x="1889750" y="840150"/>
              <a:ext cx="121425" cy="121400"/>
            </a:xfrm>
            <a:custGeom>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Shape 201"/>
            <p:cNvSpPr/>
            <p:nvPr/>
          </p:nvSpPr>
          <p:spPr>
            <a:xfrm>
              <a:off x="1889750" y="3398850"/>
              <a:ext cx="121425" cy="121400"/>
            </a:xfrm>
            <a:custGeom>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Shape 202"/>
            <p:cNvSpPr/>
            <p:nvPr/>
          </p:nvSpPr>
          <p:spPr>
            <a:xfrm>
              <a:off x="1889750" y="4602925"/>
              <a:ext cx="121425" cy="121400"/>
            </a:xfrm>
            <a:custGeom>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Shape 203"/>
            <p:cNvSpPr/>
            <p:nvPr/>
          </p:nvSpPr>
          <p:spPr>
            <a:xfrm>
              <a:off x="1889750" y="5204975"/>
              <a:ext cx="121425" cy="121400"/>
            </a:xfrm>
            <a:custGeom>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Shape 204"/>
            <p:cNvSpPr/>
            <p:nvPr/>
          </p:nvSpPr>
          <p:spPr>
            <a:xfrm>
              <a:off x="2040275" y="689650"/>
              <a:ext cx="121400" cy="121400"/>
            </a:xfrm>
            <a:custGeom>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Shape 205"/>
            <p:cNvSpPr/>
            <p:nvPr/>
          </p:nvSpPr>
          <p:spPr>
            <a:xfrm>
              <a:off x="2040275" y="1893725"/>
              <a:ext cx="121400" cy="121400"/>
            </a:xfrm>
            <a:custGeom>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Shape 206"/>
            <p:cNvSpPr/>
            <p:nvPr/>
          </p:nvSpPr>
          <p:spPr>
            <a:xfrm>
              <a:off x="2040275" y="2796800"/>
              <a:ext cx="121400" cy="121400"/>
            </a:xfrm>
            <a:custGeom>
              <a:pathLst>
                <a:path extrusionOk="0" h="4856" w="4856">
                  <a:moveTo>
                    <a:pt x="0" y="0"/>
                  </a:moveTo>
                  <a:lnTo>
                    <a:pt x="0"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Shape 207"/>
            <p:cNvSpPr/>
            <p:nvPr/>
          </p:nvSpPr>
          <p:spPr>
            <a:xfrm>
              <a:off x="2190775" y="5054450"/>
              <a:ext cx="121425" cy="121425"/>
            </a:xfrm>
            <a:custGeom>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Shape 208"/>
            <p:cNvSpPr/>
            <p:nvPr/>
          </p:nvSpPr>
          <p:spPr>
            <a:xfrm>
              <a:off x="2341300" y="47534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Shape 209"/>
            <p:cNvSpPr/>
            <p:nvPr/>
          </p:nvSpPr>
          <p:spPr>
            <a:xfrm>
              <a:off x="2642325" y="2646275"/>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Shape 210"/>
            <p:cNvSpPr/>
            <p:nvPr/>
          </p:nvSpPr>
          <p:spPr>
            <a:xfrm>
              <a:off x="2642325" y="520497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Shape 211"/>
            <p:cNvSpPr/>
            <p:nvPr/>
          </p:nvSpPr>
          <p:spPr>
            <a:xfrm>
              <a:off x="3244350" y="990675"/>
              <a:ext cx="121425" cy="121400"/>
            </a:xfrm>
            <a:custGeom>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2" name="Shape 212"/>
          <p:cNvGrpSpPr/>
          <p:nvPr/>
        </p:nvGrpSpPr>
        <p:grpSpPr>
          <a:xfrm rot="10800000">
            <a:off x="6367293" y="28698"/>
            <a:ext cx="2017554" cy="5086302"/>
            <a:chOff x="1588750" y="238125"/>
            <a:chExt cx="2078025" cy="5238750"/>
          </a:xfrm>
        </p:grpSpPr>
        <p:sp>
          <p:nvSpPr>
            <p:cNvPr id="213" name="Shape 213"/>
            <p:cNvSpPr/>
            <p:nvPr/>
          </p:nvSpPr>
          <p:spPr>
            <a:xfrm>
              <a:off x="1588750" y="1291700"/>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Shape 214"/>
            <p:cNvSpPr/>
            <p:nvPr/>
          </p:nvSpPr>
          <p:spPr>
            <a:xfrm>
              <a:off x="1588750" y="1592700"/>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Shape 215"/>
            <p:cNvSpPr/>
            <p:nvPr/>
          </p:nvSpPr>
          <p:spPr>
            <a:xfrm>
              <a:off x="1588750" y="2646275"/>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Shape 216"/>
            <p:cNvSpPr/>
            <p:nvPr/>
          </p:nvSpPr>
          <p:spPr>
            <a:xfrm>
              <a:off x="1588750" y="4000875"/>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Shape 217"/>
            <p:cNvSpPr/>
            <p:nvPr/>
          </p:nvSpPr>
          <p:spPr>
            <a:xfrm>
              <a:off x="1588750" y="4753450"/>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Shape 218"/>
            <p:cNvSpPr/>
            <p:nvPr/>
          </p:nvSpPr>
          <p:spPr>
            <a:xfrm>
              <a:off x="1588750" y="5054450"/>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Shape 219"/>
            <p:cNvSpPr/>
            <p:nvPr/>
          </p:nvSpPr>
          <p:spPr>
            <a:xfrm>
              <a:off x="1739250" y="539125"/>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Shape 220"/>
            <p:cNvSpPr/>
            <p:nvPr/>
          </p:nvSpPr>
          <p:spPr>
            <a:xfrm>
              <a:off x="1739250" y="1291700"/>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Shape 221"/>
            <p:cNvSpPr/>
            <p:nvPr/>
          </p:nvSpPr>
          <p:spPr>
            <a:xfrm>
              <a:off x="1739250" y="2796800"/>
              <a:ext cx="121400" cy="121400"/>
            </a:xfrm>
            <a:custGeom>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Shape 222"/>
            <p:cNvSpPr/>
            <p:nvPr/>
          </p:nvSpPr>
          <p:spPr>
            <a:xfrm>
              <a:off x="1739250" y="3398850"/>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Shape 223"/>
            <p:cNvSpPr/>
            <p:nvPr/>
          </p:nvSpPr>
          <p:spPr>
            <a:xfrm>
              <a:off x="1739250" y="3549350"/>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Shape 224"/>
            <p:cNvSpPr/>
            <p:nvPr/>
          </p:nvSpPr>
          <p:spPr>
            <a:xfrm>
              <a:off x="1739250" y="4301900"/>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Shape 225"/>
            <p:cNvSpPr/>
            <p:nvPr/>
          </p:nvSpPr>
          <p:spPr>
            <a:xfrm>
              <a:off x="1739250" y="5204975"/>
              <a:ext cx="121400" cy="121400"/>
            </a:xfrm>
            <a:custGeom>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Shape 226"/>
            <p:cNvSpPr/>
            <p:nvPr/>
          </p:nvSpPr>
          <p:spPr>
            <a:xfrm>
              <a:off x="1889750" y="2381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Shape 227"/>
            <p:cNvSpPr/>
            <p:nvPr/>
          </p:nvSpPr>
          <p:spPr>
            <a:xfrm>
              <a:off x="1889750" y="14422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Shape 228"/>
            <p:cNvSpPr/>
            <p:nvPr/>
          </p:nvSpPr>
          <p:spPr>
            <a:xfrm>
              <a:off x="1889750" y="174322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Shape 229"/>
            <p:cNvSpPr/>
            <p:nvPr/>
          </p:nvSpPr>
          <p:spPr>
            <a:xfrm>
              <a:off x="1889750" y="18937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Shape 230"/>
            <p:cNvSpPr/>
            <p:nvPr/>
          </p:nvSpPr>
          <p:spPr>
            <a:xfrm>
              <a:off x="1889750" y="20442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Shape 231"/>
            <p:cNvSpPr/>
            <p:nvPr/>
          </p:nvSpPr>
          <p:spPr>
            <a:xfrm>
              <a:off x="1889750" y="21947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Shape 232"/>
            <p:cNvSpPr/>
            <p:nvPr/>
          </p:nvSpPr>
          <p:spPr>
            <a:xfrm>
              <a:off x="1889750" y="23452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Shape 233"/>
            <p:cNvSpPr/>
            <p:nvPr/>
          </p:nvSpPr>
          <p:spPr>
            <a:xfrm>
              <a:off x="1889750" y="249577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Shape 234"/>
            <p:cNvSpPr/>
            <p:nvPr/>
          </p:nvSpPr>
          <p:spPr>
            <a:xfrm>
              <a:off x="1889750" y="2646275"/>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Shape 235"/>
            <p:cNvSpPr/>
            <p:nvPr/>
          </p:nvSpPr>
          <p:spPr>
            <a:xfrm>
              <a:off x="1889750" y="27968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Shape 236"/>
            <p:cNvSpPr/>
            <p:nvPr/>
          </p:nvSpPr>
          <p:spPr>
            <a:xfrm>
              <a:off x="1889750" y="294730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Shape 237"/>
            <p:cNvSpPr/>
            <p:nvPr/>
          </p:nvSpPr>
          <p:spPr>
            <a:xfrm>
              <a:off x="1889750" y="30978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Shape 238"/>
            <p:cNvSpPr/>
            <p:nvPr/>
          </p:nvSpPr>
          <p:spPr>
            <a:xfrm>
              <a:off x="1889750" y="385037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Shape 239"/>
            <p:cNvSpPr/>
            <p:nvPr/>
          </p:nvSpPr>
          <p:spPr>
            <a:xfrm>
              <a:off x="1889750" y="4000875"/>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Shape 240"/>
            <p:cNvSpPr/>
            <p:nvPr/>
          </p:nvSpPr>
          <p:spPr>
            <a:xfrm>
              <a:off x="1889750" y="41514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Shape 241"/>
            <p:cNvSpPr/>
            <p:nvPr/>
          </p:nvSpPr>
          <p:spPr>
            <a:xfrm>
              <a:off x="1889750" y="430190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Shape 242"/>
            <p:cNvSpPr/>
            <p:nvPr/>
          </p:nvSpPr>
          <p:spPr>
            <a:xfrm>
              <a:off x="1889750" y="44524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Shape 243"/>
            <p:cNvSpPr/>
            <p:nvPr/>
          </p:nvSpPr>
          <p:spPr>
            <a:xfrm>
              <a:off x="1889750" y="47534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Shape 244"/>
            <p:cNvSpPr/>
            <p:nvPr/>
          </p:nvSpPr>
          <p:spPr>
            <a:xfrm>
              <a:off x="1889750" y="49039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Shape 245"/>
            <p:cNvSpPr/>
            <p:nvPr/>
          </p:nvSpPr>
          <p:spPr>
            <a:xfrm>
              <a:off x="2040275" y="388625"/>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Shape 246"/>
            <p:cNvSpPr/>
            <p:nvPr/>
          </p:nvSpPr>
          <p:spPr>
            <a:xfrm>
              <a:off x="2040275" y="114117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Shape 247"/>
            <p:cNvSpPr/>
            <p:nvPr/>
          </p:nvSpPr>
          <p:spPr>
            <a:xfrm>
              <a:off x="2040275" y="1291700"/>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Shape 248"/>
            <p:cNvSpPr/>
            <p:nvPr/>
          </p:nvSpPr>
          <p:spPr>
            <a:xfrm>
              <a:off x="2040275" y="1442200"/>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Shape 249"/>
            <p:cNvSpPr/>
            <p:nvPr/>
          </p:nvSpPr>
          <p:spPr>
            <a:xfrm>
              <a:off x="2040275" y="1743225"/>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Shape 250"/>
            <p:cNvSpPr/>
            <p:nvPr/>
          </p:nvSpPr>
          <p:spPr>
            <a:xfrm>
              <a:off x="2040275" y="2044250"/>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Shape 251"/>
            <p:cNvSpPr/>
            <p:nvPr/>
          </p:nvSpPr>
          <p:spPr>
            <a:xfrm>
              <a:off x="2040275" y="2646275"/>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Shape 252"/>
            <p:cNvSpPr/>
            <p:nvPr/>
          </p:nvSpPr>
          <p:spPr>
            <a:xfrm>
              <a:off x="2040275" y="2947300"/>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Shape 253"/>
            <p:cNvSpPr/>
            <p:nvPr/>
          </p:nvSpPr>
          <p:spPr>
            <a:xfrm>
              <a:off x="2040275" y="309782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Shape 254"/>
            <p:cNvSpPr/>
            <p:nvPr/>
          </p:nvSpPr>
          <p:spPr>
            <a:xfrm>
              <a:off x="2040275" y="324832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Shape 255"/>
            <p:cNvSpPr/>
            <p:nvPr/>
          </p:nvSpPr>
          <p:spPr>
            <a:xfrm>
              <a:off x="2040275" y="3549350"/>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Shape 256"/>
            <p:cNvSpPr/>
            <p:nvPr/>
          </p:nvSpPr>
          <p:spPr>
            <a:xfrm>
              <a:off x="2040275" y="369987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Shape 257"/>
            <p:cNvSpPr/>
            <p:nvPr/>
          </p:nvSpPr>
          <p:spPr>
            <a:xfrm>
              <a:off x="2040275" y="3850375"/>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Shape 258"/>
            <p:cNvSpPr/>
            <p:nvPr/>
          </p:nvSpPr>
          <p:spPr>
            <a:xfrm>
              <a:off x="2040275" y="4000875"/>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Shape 259"/>
            <p:cNvSpPr/>
            <p:nvPr/>
          </p:nvSpPr>
          <p:spPr>
            <a:xfrm>
              <a:off x="2040275" y="4301900"/>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Shape 260"/>
            <p:cNvSpPr/>
            <p:nvPr/>
          </p:nvSpPr>
          <p:spPr>
            <a:xfrm>
              <a:off x="2040275" y="445242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Shape 261"/>
            <p:cNvSpPr/>
            <p:nvPr/>
          </p:nvSpPr>
          <p:spPr>
            <a:xfrm>
              <a:off x="2040275" y="4903950"/>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Shape 262"/>
            <p:cNvSpPr/>
            <p:nvPr/>
          </p:nvSpPr>
          <p:spPr>
            <a:xfrm>
              <a:off x="2040275" y="5054450"/>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Shape 263"/>
            <p:cNvSpPr/>
            <p:nvPr/>
          </p:nvSpPr>
          <p:spPr>
            <a:xfrm>
              <a:off x="2040275" y="5204975"/>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Shape 264"/>
            <p:cNvSpPr/>
            <p:nvPr/>
          </p:nvSpPr>
          <p:spPr>
            <a:xfrm>
              <a:off x="2190775" y="2381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Shape 265"/>
            <p:cNvSpPr/>
            <p:nvPr/>
          </p:nvSpPr>
          <p:spPr>
            <a:xfrm>
              <a:off x="2190775" y="6896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Shape 266"/>
            <p:cNvSpPr/>
            <p:nvPr/>
          </p:nvSpPr>
          <p:spPr>
            <a:xfrm>
              <a:off x="2190775" y="8401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Shape 267"/>
            <p:cNvSpPr/>
            <p:nvPr/>
          </p:nvSpPr>
          <p:spPr>
            <a:xfrm>
              <a:off x="2190775" y="114117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Shape 268"/>
            <p:cNvSpPr/>
            <p:nvPr/>
          </p:nvSpPr>
          <p:spPr>
            <a:xfrm>
              <a:off x="2190775" y="129170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Shape 269"/>
            <p:cNvSpPr/>
            <p:nvPr/>
          </p:nvSpPr>
          <p:spPr>
            <a:xfrm>
              <a:off x="2190775" y="159270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Shape 270"/>
            <p:cNvSpPr/>
            <p:nvPr/>
          </p:nvSpPr>
          <p:spPr>
            <a:xfrm>
              <a:off x="2190775" y="174322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Shape 271"/>
            <p:cNvSpPr/>
            <p:nvPr/>
          </p:nvSpPr>
          <p:spPr>
            <a:xfrm>
              <a:off x="2190775" y="18937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Shape 272"/>
            <p:cNvSpPr/>
            <p:nvPr/>
          </p:nvSpPr>
          <p:spPr>
            <a:xfrm>
              <a:off x="2190775" y="20442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Shape 273"/>
            <p:cNvSpPr/>
            <p:nvPr/>
          </p:nvSpPr>
          <p:spPr>
            <a:xfrm>
              <a:off x="2190775" y="21947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Shape 274"/>
            <p:cNvSpPr/>
            <p:nvPr/>
          </p:nvSpPr>
          <p:spPr>
            <a:xfrm>
              <a:off x="2190775" y="23452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Shape 275"/>
            <p:cNvSpPr/>
            <p:nvPr/>
          </p:nvSpPr>
          <p:spPr>
            <a:xfrm>
              <a:off x="2190775" y="249577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Shape 276"/>
            <p:cNvSpPr/>
            <p:nvPr/>
          </p:nvSpPr>
          <p:spPr>
            <a:xfrm>
              <a:off x="2190775" y="27968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Shape 277"/>
            <p:cNvSpPr/>
            <p:nvPr/>
          </p:nvSpPr>
          <p:spPr>
            <a:xfrm>
              <a:off x="2190775" y="30978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Shape 278"/>
            <p:cNvSpPr/>
            <p:nvPr/>
          </p:nvSpPr>
          <p:spPr>
            <a:xfrm>
              <a:off x="2190775" y="32483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Shape 279"/>
            <p:cNvSpPr/>
            <p:nvPr/>
          </p:nvSpPr>
          <p:spPr>
            <a:xfrm>
              <a:off x="2190775" y="33988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Shape 280"/>
            <p:cNvSpPr/>
            <p:nvPr/>
          </p:nvSpPr>
          <p:spPr>
            <a:xfrm>
              <a:off x="2190775" y="35493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Shape 281"/>
            <p:cNvSpPr/>
            <p:nvPr/>
          </p:nvSpPr>
          <p:spPr>
            <a:xfrm>
              <a:off x="2190775" y="36998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Shape 282"/>
            <p:cNvSpPr/>
            <p:nvPr/>
          </p:nvSpPr>
          <p:spPr>
            <a:xfrm>
              <a:off x="2190775" y="4000875"/>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Shape 283"/>
            <p:cNvSpPr/>
            <p:nvPr/>
          </p:nvSpPr>
          <p:spPr>
            <a:xfrm>
              <a:off x="2190775" y="41514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Shape 284"/>
            <p:cNvSpPr/>
            <p:nvPr/>
          </p:nvSpPr>
          <p:spPr>
            <a:xfrm>
              <a:off x="2190775" y="44524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Shape 285"/>
            <p:cNvSpPr/>
            <p:nvPr/>
          </p:nvSpPr>
          <p:spPr>
            <a:xfrm>
              <a:off x="2190775" y="46029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Shape 286"/>
            <p:cNvSpPr/>
            <p:nvPr/>
          </p:nvSpPr>
          <p:spPr>
            <a:xfrm>
              <a:off x="2190775" y="47534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Shape 287"/>
            <p:cNvSpPr/>
            <p:nvPr/>
          </p:nvSpPr>
          <p:spPr>
            <a:xfrm>
              <a:off x="2190775" y="520497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Shape 288"/>
            <p:cNvSpPr/>
            <p:nvPr/>
          </p:nvSpPr>
          <p:spPr>
            <a:xfrm>
              <a:off x="2190775" y="535547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Shape 289"/>
            <p:cNvSpPr/>
            <p:nvPr/>
          </p:nvSpPr>
          <p:spPr>
            <a:xfrm>
              <a:off x="2341300" y="539125"/>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Shape 290"/>
            <p:cNvSpPr/>
            <p:nvPr/>
          </p:nvSpPr>
          <p:spPr>
            <a:xfrm>
              <a:off x="2341300" y="689650"/>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Shape 291"/>
            <p:cNvSpPr/>
            <p:nvPr/>
          </p:nvSpPr>
          <p:spPr>
            <a:xfrm>
              <a:off x="2341300" y="99067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Shape 292"/>
            <p:cNvSpPr/>
            <p:nvPr/>
          </p:nvSpPr>
          <p:spPr>
            <a:xfrm>
              <a:off x="2341300" y="1291700"/>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Shape 293"/>
            <p:cNvSpPr/>
            <p:nvPr/>
          </p:nvSpPr>
          <p:spPr>
            <a:xfrm>
              <a:off x="2341300" y="1442200"/>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Shape 294"/>
            <p:cNvSpPr/>
            <p:nvPr/>
          </p:nvSpPr>
          <p:spPr>
            <a:xfrm>
              <a:off x="2341300" y="1592700"/>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Shape 295"/>
            <p:cNvSpPr/>
            <p:nvPr/>
          </p:nvSpPr>
          <p:spPr>
            <a:xfrm>
              <a:off x="2341300" y="1743225"/>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Shape 296"/>
            <p:cNvSpPr/>
            <p:nvPr/>
          </p:nvSpPr>
          <p:spPr>
            <a:xfrm>
              <a:off x="2341300" y="219475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Shape 297"/>
            <p:cNvSpPr/>
            <p:nvPr/>
          </p:nvSpPr>
          <p:spPr>
            <a:xfrm>
              <a:off x="2341300" y="234527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Shape 298"/>
            <p:cNvSpPr/>
            <p:nvPr/>
          </p:nvSpPr>
          <p:spPr>
            <a:xfrm>
              <a:off x="2341300" y="2495775"/>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Shape 299"/>
            <p:cNvSpPr/>
            <p:nvPr/>
          </p:nvSpPr>
          <p:spPr>
            <a:xfrm>
              <a:off x="2341300" y="2646275"/>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Shape 300"/>
            <p:cNvSpPr/>
            <p:nvPr/>
          </p:nvSpPr>
          <p:spPr>
            <a:xfrm>
              <a:off x="2341300" y="2796800"/>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Shape 301"/>
            <p:cNvSpPr/>
            <p:nvPr/>
          </p:nvSpPr>
          <p:spPr>
            <a:xfrm>
              <a:off x="2341300" y="2947300"/>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Shape 302"/>
            <p:cNvSpPr/>
            <p:nvPr/>
          </p:nvSpPr>
          <p:spPr>
            <a:xfrm>
              <a:off x="2341300" y="309782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Shape 303"/>
            <p:cNvSpPr/>
            <p:nvPr/>
          </p:nvSpPr>
          <p:spPr>
            <a:xfrm>
              <a:off x="2341300" y="3248325"/>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Shape 304"/>
            <p:cNvSpPr/>
            <p:nvPr/>
          </p:nvSpPr>
          <p:spPr>
            <a:xfrm>
              <a:off x="2341300" y="3398850"/>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Shape 305"/>
            <p:cNvSpPr/>
            <p:nvPr/>
          </p:nvSpPr>
          <p:spPr>
            <a:xfrm>
              <a:off x="2341300" y="354935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Shape 306"/>
            <p:cNvSpPr/>
            <p:nvPr/>
          </p:nvSpPr>
          <p:spPr>
            <a:xfrm>
              <a:off x="2341300" y="3850375"/>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Shape 307"/>
            <p:cNvSpPr/>
            <p:nvPr/>
          </p:nvSpPr>
          <p:spPr>
            <a:xfrm>
              <a:off x="2341300" y="4151400"/>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Shape 308"/>
            <p:cNvSpPr/>
            <p:nvPr/>
          </p:nvSpPr>
          <p:spPr>
            <a:xfrm>
              <a:off x="2341300" y="430190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Shape 309"/>
            <p:cNvSpPr/>
            <p:nvPr/>
          </p:nvSpPr>
          <p:spPr>
            <a:xfrm>
              <a:off x="2341300" y="445242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Shape 310"/>
            <p:cNvSpPr/>
            <p:nvPr/>
          </p:nvSpPr>
          <p:spPr>
            <a:xfrm>
              <a:off x="2341300" y="4602925"/>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Shape 311"/>
            <p:cNvSpPr/>
            <p:nvPr/>
          </p:nvSpPr>
          <p:spPr>
            <a:xfrm>
              <a:off x="2341300" y="490395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Shape 312"/>
            <p:cNvSpPr/>
            <p:nvPr/>
          </p:nvSpPr>
          <p:spPr>
            <a:xfrm>
              <a:off x="2341300" y="5054450"/>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Shape 313"/>
            <p:cNvSpPr/>
            <p:nvPr/>
          </p:nvSpPr>
          <p:spPr>
            <a:xfrm>
              <a:off x="2341300" y="5204975"/>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Shape 314"/>
            <p:cNvSpPr/>
            <p:nvPr/>
          </p:nvSpPr>
          <p:spPr>
            <a:xfrm>
              <a:off x="2341300" y="5355475"/>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Shape 315"/>
            <p:cNvSpPr/>
            <p:nvPr/>
          </p:nvSpPr>
          <p:spPr>
            <a:xfrm>
              <a:off x="2491800" y="388625"/>
              <a:ext cx="121400" cy="121400"/>
            </a:xfrm>
            <a:custGeom>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Shape 316"/>
            <p:cNvSpPr/>
            <p:nvPr/>
          </p:nvSpPr>
          <p:spPr>
            <a:xfrm>
              <a:off x="2491800" y="689650"/>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Shape 317"/>
            <p:cNvSpPr/>
            <p:nvPr/>
          </p:nvSpPr>
          <p:spPr>
            <a:xfrm>
              <a:off x="2491800" y="840150"/>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Shape 318"/>
            <p:cNvSpPr/>
            <p:nvPr/>
          </p:nvSpPr>
          <p:spPr>
            <a:xfrm>
              <a:off x="2491800" y="990675"/>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Shape 319"/>
            <p:cNvSpPr/>
            <p:nvPr/>
          </p:nvSpPr>
          <p:spPr>
            <a:xfrm>
              <a:off x="2491800" y="1141175"/>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Shape 320"/>
            <p:cNvSpPr/>
            <p:nvPr/>
          </p:nvSpPr>
          <p:spPr>
            <a:xfrm>
              <a:off x="2491800" y="1442200"/>
              <a:ext cx="121400" cy="121400"/>
            </a:xfrm>
            <a:custGeom>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Shape 321"/>
            <p:cNvSpPr/>
            <p:nvPr/>
          </p:nvSpPr>
          <p:spPr>
            <a:xfrm>
              <a:off x="2491800" y="1743225"/>
              <a:ext cx="121400" cy="121400"/>
            </a:xfrm>
            <a:custGeom>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Shape 322"/>
            <p:cNvSpPr/>
            <p:nvPr/>
          </p:nvSpPr>
          <p:spPr>
            <a:xfrm>
              <a:off x="2491800" y="1893725"/>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Shape 323"/>
            <p:cNvSpPr/>
            <p:nvPr/>
          </p:nvSpPr>
          <p:spPr>
            <a:xfrm>
              <a:off x="2491800" y="2044250"/>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Shape 324"/>
            <p:cNvSpPr/>
            <p:nvPr/>
          </p:nvSpPr>
          <p:spPr>
            <a:xfrm>
              <a:off x="2491800" y="2345275"/>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Shape 325"/>
            <p:cNvSpPr/>
            <p:nvPr/>
          </p:nvSpPr>
          <p:spPr>
            <a:xfrm>
              <a:off x="2491800" y="2495775"/>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Shape 326"/>
            <p:cNvSpPr/>
            <p:nvPr/>
          </p:nvSpPr>
          <p:spPr>
            <a:xfrm>
              <a:off x="2491800" y="2646275"/>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Shape 327"/>
            <p:cNvSpPr/>
            <p:nvPr/>
          </p:nvSpPr>
          <p:spPr>
            <a:xfrm>
              <a:off x="2491800" y="2796800"/>
              <a:ext cx="121400" cy="121400"/>
            </a:xfrm>
            <a:custGeom>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Shape 328"/>
            <p:cNvSpPr/>
            <p:nvPr/>
          </p:nvSpPr>
          <p:spPr>
            <a:xfrm>
              <a:off x="2491800" y="2947300"/>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Shape 329"/>
            <p:cNvSpPr/>
            <p:nvPr/>
          </p:nvSpPr>
          <p:spPr>
            <a:xfrm>
              <a:off x="2491800" y="3097825"/>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Shape 330"/>
            <p:cNvSpPr/>
            <p:nvPr/>
          </p:nvSpPr>
          <p:spPr>
            <a:xfrm>
              <a:off x="2491800" y="3248325"/>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Shape 331"/>
            <p:cNvSpPr/>
            <p:nvPr/>
          </p:nvSpPr>
          <p:spPr>
            <a:xfrm>
              <a:off x="2491800" y="3549350"/>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Shape 332"/>
            <p:cNvSpPr/>
            <p:nvPr/>
          </p:nvSpPr>
          <p:spPr>
            <a:xfrm>
              <a:off x="2491800" y="3850375"/>
              <a:ext cx="121400" cy="121400"/>
            </a:xfrm>
            <a:custGeom>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Shape 333"/>
            <p:cNvSpPr/>
            <p:nvPr/>
          </p:nvSpPr>
          <p:spPr>
            <a:xfrm>
              <a:off x="2491800" y="4000875"/>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Shape 334"/>
            <p:cNvSpPr/>
            <p:nvPr/>
          </p:nvSpPr>
          <p:spPr>
            <a:xfrm>
              <a:off x="2491800" y="4151400"/>
              <a:ext cx="121400" cy="121400"/>
            </a:xfrm>
            <a:custGeom>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Shape 335"/>
            <p:cNvSpPr/>
            <p:nvPr/>
          </p:nvSpPr>
          <p:spPr>
            <a:xfrm>
              <a:off x="2491800" y="4301900"/>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Shape 336"/>
            <p:cNvSpPr/>
            <p:nvPr/>
          </p:nvSpPr>
          <p:spPr>
            <a:xfrm>
              <a:off x="2491800" y="4602925"/>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Shape 337"/>
            <p:cNvSpPr/>
            <p:nvPr/>
          </p:nvSpPr>
          <p:spPr>
            <a:xfrm>
              <a:off x="2491800" y="4753450"/>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Shape 338"/>
            <p:cNvSpPr/>
            <p:nvPr/>
          </p:nvSpPr>
          <p:spPr>
            <a:xfrm>
              <a:off x="2491800" y="5054450"/>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Shape 339"/>
            <p:cNvSpPr/>
            <p:nvPr/>
          </p:nvSpPr>
          <p:spPr>
            <a:xfrm>
              <a:off x="2491800" y="5355475"/>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Shape 340"/>
            <p:cNvSpPr/>
            <p:nvPr/>
          </p:nvSpPr>
          <p:spPr>
            <a:xfrm>
              <a:off x="2642325" y="539125"/>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Shape 341"/>
            <p:cNvSpPr/>
            <p:nvPr/>
          </p:nvSpPr>
          <p:spPr>
            <a:xfrm>
              <a:off x="2642325" y="99067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Shape 342"/>
            <p:cNvSpPr/>
            <p:nvPr/>
          </p:nvSpPr>
          <p:spPr>
            <a:xfrm>
              <a:off x="2642325" y="1141175"/>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Shape 343"/>
            <p:cNvSpPr/>
            <p:nvPr/>
          </p:nvSpPr>
          <p:spPr>
            <a:xfrm>
              <a:off x="2642325" y="1291700"/>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Shape 344"/>
            <p:cNvSpPr/>
            <p:nvPr/>
          </p:nvSpPr>
          <p:spPr>
            <a:xfrm>
              <a:off x="2642325" y="1592700"/>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Shape 345"/>
            <p:cNvSpPr/>
            <p:nvPr/>
          </p:nvSpPr>
          <p:spPr>
            <a:xfrm>
              <a:off x="2642325" y="1893725"/>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Shape 346"/>
            <p:cNvSpPr/>
            <p:nvPr/>
          </p:nvSpPr>
          <p:spPr>
            <a:xfrm>
              <a:off x="2642325" y="2044250"/>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Shape 347"/>
            <p:cNvSpPr/>
            <p:nvPr/>
          </p:nvSpPr>
          <p:spPr>
            <a:xfrm>
              <a:off x="2642325" y="219475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Shape 348"/>
            <p:cNvSpPr/>
            <p:nvPr/>
          </p:nvSpPr>
          <p:spPr>
            <a:xfrm>
              <a:off x="2642325" y="2495775"/>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Shape 349"/>
            <p:cNvSpPr/>
            <p:nvPr/>
          </p:nvSpPr>
          <p:spPr>
            <a:xfrm>
              <a:off x="2642325" y="2796800"/>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Shape 350"/>
            <p:cNvSpPr/>
            <p:nvPr/>
          </p:nvSpPr>
          <p:spPr>
            <a:xfrm>
              <a:off x="2642325" y="309782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Shape 351"/>
            <p:cNvSpPr/>
            <p:nvPr/>
          </p:nvSpPr>
          <p:spPr>
            <a:xfrm>
              <a:off x="2642325" y="3398850"/>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Shape 352"/>
            <p:cNvSpPr/>
            <p:nvPr/>
          </p:nvSpPr>
          <p:spPr>
            <a:xfrm>
              <a:off x="2642325" y="354935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Shape 353"/>
            <p:cNvSpPr/>
            <p:nvPr/>
          </p:nvSpPr>
          <p:spPr>
            <a:xfrm>
              <a:off x="2642325" y="4000875"/>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Shape 354"/>
            <p:cNvSpPr/>
            <p:nvPr/>
          </p:nvSpPr>
          <p:spPr>
            <a:xfrm>
              <a:off x="2642325" y="4151400"/>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Shape 355"/>
            <p:cNvSpPr/>
            <p:nvPr/>
          </p:nvSpPr>
          <p:spPr>
            <a:xfrm>
              <a:off x="2642325" y="430190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Shape 356"/>
            <p:cNvSpPr/>
            <p:nvPr/>
          </p:nvSpPr>
          <p:spPr>
            <a:xfrm>
              <a:off x="2642325" y="445242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Shape 357"/>
            <p:cNvSpPr/>
            <p:nvPr/>
          </p:nvSpPr>
          <p:spPr>
            <a:xfrm>
              <a:off x="2642325" y="4602925"/>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Shape 358"/>
            <p:cNvSpPr/>
            <p:nvPr/>
          </p:nvSpPr>
          <p:spPr>
            <a:xfrm>
              <a:off x="2642325" y="490395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Shape 359"/>
            <p:cNvSpPr/>
            <p:nvPr/>
          </p:nvSpPr>
          <p:spPr>
            <a:xfrm>
              <a:off x="2642325" y="5054450"/>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Shape 360"/>
            <p:cNvSpPr/>
            <p:nvPr/>
          </p:nvSpPr>
          <p:spPr>
            <a:xfrm>
              <a:off x="2792825" y="238125"/>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Shape 361"/>
            <p:cNvSpPr/>
            <p:nvPr/>
          </p:nvSpPr>
          <p:spPr>
            <a:xfrm>
              <a:off x="2792825" y="689650"/>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Shape 362"/>
            <p:cNvSpPr/>
            <p:nvPr/>
          </p:nvSpPr>
          <p:spPr>
            <a:xfrm>
              <a:off x="2792825" y="990675"/>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Shape 363"/>
            <p:cNvSpPr/>
            <p:nvPr/>
          </p:nvSpPr>
          <p:spPr>
            <a:xfrm>
              <a:off x="2792825" y="1442200"/>
              <a:ext cx="121400" cy="121400"/>
            </a:xfrm>
            <a:custGeom>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Shape 364"/>
            <p:cNvSpPr/>
            <p:nvPr/>
          </p:nvSpPr>
          <p:spPr>
            <a:xfrm>
              <a:off x="2792825" y="1592700"/>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Shape 365"/>
            <p:cNvSpPr/>
            <p:nvPr/>
          </p:nvSpPr>
          <p:spPr>
            <a:xfrm>
              <a:off x="2792825" y="2194750"/>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Shape 366"/>
            <p:cNvSpPr/>
            <p:nvPr/>
          </p:nvSpPr>
          <p:spPr>
            <a:xfrm>
              <a:off x="2792825" y="2345275"/>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Shape 367"/>
            <p:cNvSpPr/>
            <p:nvPr/>
          </p:nvSpPr>
          <p:spPr>
            <a:xfrm>
              <a:off x="2792825" y="2646275"/>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Shape 368"/>
            <p:cNvSpPr/>
            <p:nvPr/>
          </p:nvSpPr>
          <p:spPr>
            <a:xfrm>
              <a:off x="2792825" y="2796800"/>
              <a:ext cx="121400" cy="121400"/>
            </a:xfrm>
            <a:custGeom>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Shape 369"/>
            <p:cNvSpPr/>
            <p:nvPr/>
          </p:nvSpPr>
          <p:spPr>
            <a:xfrm>
              <a:off x="2792825" y="2947300"/>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Shape 370"/>
            <p:cNvSpPr/>
            <p:nvPr/>
          </p:nvSpPr>
          <p:spPr>
            <a:xfrm>
              <a:off x="2792825" y="3097825"/>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Shape 371"/>
            <p:cNvSpPr/>
            <p:nvPr/>
          </p:nvSpPr>
          <p:spPr>
            <a:xfrm>
              <a:off x="2792825" y="3549350"/>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Shape 372"/>
            <p:cNvSpPr/>
            <p:nvPr/>
          </p:nvSpPr>
          <p:spPr>
            <a:xfrm>
              <a:off x="2792825" y="3699875"/>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Shape 373"/>
            <p:cNvSpPr/>
            <p:nvPr/>
          </p:nvSpPr>
          <p:spPr>
            <a:xfrm>
              <a:off x="2792825" y="3850375"/>
              <a:ext cx="121400" cy="121400"/>
            </a:xfrm>
            <a:custGeom>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Shape 374"/>
            <p:cNvSpPr/>
            <p:nvPr/>
          </p:nvSpPr>
          <p:spPr>
            <a:xfrm>
              <a:off x="2792825" y="4151400"/>
              <a:ext cx="121400" cy="121400"/>
            </a:xfrm>
            <a:custGeom>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Shape 375"/>
            <p:cNvSpPr/>
            <p:nvPr/>
          </p:nvSpPr>
          <p:spPr>
            <a:xfrm>
              <a:off x="2792825" y="4903950"/>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Shape 376"/>
            <p:cNvSpPr/>
            <p:nvPr/>
          </p:nvSpPr>
          <p:spPr>
            <a:xfrm>
              <a:off x="2792825" y="5204975"/>
              <a:ext cx="121400" cy="121400"/>
            </a:xfrm>
            <a:custGeom>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Shape 377"/>
            <p:cNvSpPr/>
            <p:nvPr/>
          </p:nvSpPr>
          <p:spPr>
            <a:xfrm>
              <a:off x="2792825" y="5355475"/>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Shape 378"/>
            <p:cNvSpPr/>
            <p:nvPr/>
          </p:nvSpPr>
          <p:spPr>
            <a:xfrm>
              <a:off x="2943325" y="38862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Shape 379"/>
            <p:cNvSpPr/>
            <p:nvPr/>
          </p:nvSpPr>
          <p:spPr>
            <a:xfrm>
              <a:off x="2943325" y="539125"/>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Shape 380"/>
            <p:cNvSpPr/>
            <p:nvPr/>
          </p:nvSpPr>
          <p:spPr>
            <a:xfrm>
              <a:off x="2943325" y="9906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Shape 381"/>
            <p:cNvSpPr/>
            <p:nvPr/>
          </p:nvSpPr>
          <p:spPr>
            <a:xfrm>
              <a:off x="2943325" y="129170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Shape 382"/>
            <p:cNvSpPr/>
            <p:nvPr/>
          </p:nvSpPr>
          <p:spPr>
            <a:xfrm>
              <a:off x="2943325" y="159270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Shape 383"/>
            <p:cNvSpPr/>
            <p:nvPr/>
          </p:nvSpPr>
          <p:spPr>
            <a:xfrm>
              <a:off x="2943325" y="20442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Shape 384"/>
            <p:cNvSpPr/>
            <p:nvPr/>
          </p:nvSpPr>
          <p:spPr>
            <a:xfrm>
              <a:off x="2943325" y="23452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Shape 385"/>
            <p:cNvSpPr/>
            <p:nvPr/>
          </p:nvSpPr>
          <p:spPr>
            <a:xfrm>
              <a:off x="2943325" y="27968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Shape 386"/>
            <p:cNvSpPr/>
            <p:nvPr/>
          </p:nvSpPr>
          <p:spPr>
            <a:xfrm>
              <a:off x="2943325" y="30978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Shape 387"/>
            <p:cNvSpPr/>
            <p:nvPr/>
          </p:nvSpPr>
          <p:spPr>
            <a:xfrm>
              <a:off x="2943325" y="32483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Shape 388"/>
            <p:cNvSpPr/>
            <p:nvPr/>
          </p:nvSpPr>
          <p:spPr>
            <a:xfrm>
              <a:off x="2943325" y="35493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Shape 389"/>
            <p:cNvSpPr/>
            <p:nvPr/>
          </p:nvSpPr>
          <p:spPr>
            <a:xfrm>
              <a:off x="2943325" y="36998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Shape 390"/>
            <p:cNvSpPr/>
            <p:nvPr/>
          </p:nvSpPr>
          <p:spPr>
            <a:xfrm>
              <a:off x="2943325" y="385037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Shape 391"/>
            <p:cNvSpPr/>
            <p:nvPr/>
          </p:nvSpPr>
          <p:spPr>
            <a:xfrm>
              <a:off x="2943325" y="41514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Shape 392"/>
            <p:cNvSpPr/>
            <p:nvPr/>
          </p:nvSpPr>
          <p:spPr>
            <a:xfrm>
              <a:off x="2943325" y="430190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Shape 393"/>
            <p:cNvSpPr/>
            <p:nvPr/>
          </p:nvSpPr>
          <p:spPr>
            <a:xfrm>
              <a:off x="2943325" y="47534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Shape 394"/>
            <p:cNvSpPr/>
            <p:nvPr/>
          </p:nvSpPr>
          <p:spPr>
            <a:xfrm>
              <a:off x="2943325" y="505445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Shape 395"/>
            <p:cNvSpPr/>
            <p:nvPr/>
          </p:nvSpPr>
          <p:spPr>
            <a:xfrm>
              <a:off x="2943325" y="520497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Shape 396"/>
            <p:cNvSpPr/>
            <p:nvPr/>
          </p:nvSpPr>
          <p:spPr>
            <a:xfrm>
              <a:off x="3093850" y="23812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Shape 397"/>
            <p:cNvSpPr/>
            <p:nvPr/>
          </p:nvSpPr>
          <p:spPr>
            <a:xfrm>
              <a:off x="3093850" y="689650"/>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Shape 398"/>
            <p:cNvSpPr/>
            <p:nvPr/>
          </p:nvSpPr>
          <p:spPr>
            <a:xfrm>
              <a:off x="3093850" y="114117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Shape 399"/>
            <p:cNvSpPr/>
            <p:nvPr/>
          </p:nvSpPr>
          <p:spPr>
            <a:xfrm>
              <a:off x="3093850" y="1743225"/>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Shape 400"/>
            <p:cNvSpPr/>
            <p:nvPr/>
          </p:nvSpPr>
          <p:spPr>
            <a:xfrm>
              <a:off x="3093850" y="234527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Shape 401"/>
            <p:cNvSpPr/>
            <p:nvPr/>
          </p:nvSpPr>
          <p:spPr>
            <a:xfrm>
              <a:off x="3093850" y="309782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Shape 402"/>
            <p:cNvSpPr/>
            <p:nvPr/>
          </p:nvSpPr>
          <p:spPr>
            <a:xfrm>
              <a:off x="3093850" y="4301900"/>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Shape 403"/>
            <p:cNvSpPr/>
            <p:nvPr/>
          </p:nvSpPr>
          <p:spPr>
            <a:xfrm>
              <a:off x="3093850" y="445242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Shape 404"/>
            <p:cNvSpPr/>
            <p:nvPr/>
          </p:nvSpPr>
          <p:spPr>
            <a:xfrm>
              <a:off x="3093850" y="535547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Shape 405"/>
            <p:cNvSpPr/>
            <p:nvPr/>
          </p:nvSpPr>
          <p:spPr>
            <a:xfrm>
              <a:off x="3244350" y="38862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Shape 406"/>
            <p:cNvSpPr/>
            <p:nvPr/>
          </p:nvSpPr>
          <p:spPr>
            <a:xfrm>
              <a:off x="3244350" y="129170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Shape 407"/>
            <p:cNvSpPr/>
            <p:nvPr/>
          </p:nvSpPr>
          <p:spPr>
            <a:xfrm>
              <a:off x="3244350" y="20442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Shape 408"/>
            <p:cNvSpPr/>
            <p:nvPr/>
          </p:nvSpPr>
          <p:spPr>
            <a:xfrm>
              <a:off x="3244350" y="27968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Shape 409"/>
            <p:cNvSpPr/>
            <p:nvPr/>
          </p:nvSpPr>
          <p:spPr>
            <a:xfrm>
              <a:off x="3244350" y="36998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Shape 410"/>
            <p:cNvSpPr/>
            <p:nvPr/>
          </p:nvSpPr>
          <p:spPr>
            <a:xfrm>
              <a:off x="3244350" y="44524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Shape 411"/>
            <p:cNvSpPr/>
            <p:nvPr/>
          </p:nvSpPr>
          <p:spPr>
            <a:xfrm>
              <a:off x="3244350" y="46029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Shape 412"/>
            <p:cNvSpPr/>
            <p:nvPr/>
          </p:nvSpPr>
          <p:spPr>
            <a:xfrm>
              <a:off x="3244350" y="520497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Shape 413"/>
            <p:cNvSpPr/>
            <p:nvPr/>
          </p:nvSpPr>
          <p:spPr>
            <a:xfrm>
              <a:off x="3394875" y="23812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Shape 414"/>
            <p:cNvSpPr/>
            <p:nvPr/>
          </p:nvSpPr>
          <p:spPr>
            <a:xfrm>
              <a:off x="3394875" y="1291700"/>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Shape 415"/>
            <p:cNvSpPr/>
            <p:nvPr/>
          </p:nvSpPr>
          <p:spPr>
            <a:xfrm>
              <a:off x="3394875" y="3248325"/>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Shape 416"/>
            <p:cNvSpPr/>
            <p:nvPr/>
          </p:nvSpPr>
          <p:spPr>
            <a:xfrm>
              <a:off x="3394875" y="3850375"/>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Shape 417"/>
            <p:cNvSpPr/>
            <p:nvPr/>
          </p:nvSpPr>
          <p:spPr>
            <a:xfrm>
              <a:off x="3394875" y="445242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Shape 418"/>
            <p:cNvSpPr/>
            <p:nvPr/>
          </p:nvSpPr>
          <p:spPr>
            <a:xfrm>
              <a:off x="3394875" y="5204975"/>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Shape 419"/>
            <p:cNvSpPr/>
            <p:nvPr/>
          </p:nvSpPr>
          <p:spPr>
            <a:xfrm>
              <a:off x="3545375" y="689650"/>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Shape 420"/>
            <p:cNvSpPr/>
            <p:nvPr/>
          </p:nvSpPr>
          <p:spPr>
            <a:xfrm>
              <a:off x="3545375" y="1592700"/>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Shape 421"/>
            <p:cNvSpPr/>
            <p:nvPr/>
          </p:nvSpPr>
          <p:spPr>
            <a:xfrm>
              <a:off x="3545375" y="2646275"/>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2" name="Shape 422"/>
          <p:cNvGrpSpPr/>
          <p:nvPr/>
        </p:nvGrpSpPr>
        <p:grpSpPr>
          <a:xfrm rot="10800000">
            <a:off x="6367295" y="28698"/>
            <a:ext cx="2309820" cy="5086302"/>
            <a:chOff x="1287725" y="238125"/>
            <a:chExt cx="2379050" cy="5238750"/>
          </a:xfrm>
        </p:grpSpPr>
        <p:sp>
          <p:nvSpPr>
            <p:cNvPr id="423" name="Shape 423"/>
            <p:cNvSpPr/>
            <p:nvPr/>
          </p:nvSpPr>
          <p:spPr>
            <a:xfrm>
              <a:off x="1287725" y="388625"/>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Shape 424"/>
            <p:cNvSpPr/>
            <p:nvPr/>
          </p:nvSpPr>
          <p:spPr>
            <a:xfrm>
              <a:off x="1287725" y="689650"/>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Shape 425"/>
            <p:cNvSpPr/>
            <p:nvPr/>
          </p:nvSpPr>
          <p:spPr>
            <a:xfrm>
              <a:off x="1287725" y="840150"/>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Shape 426"/>
            <p:cNvSpPr/>
            <p:nvPr/>
          </p:nvSpPr>
          <p:spPr>
            <a:xfrm>
              <a:off x="1287725" y="1291700"/>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Shape 427"/>
            <p:cNvSpPr/>
            <p:nvPr/>
          </p:nvSpPr>
          <p:spPr>
            <a:xfrm>
              <a:off x="1287725" y="1743225"/>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Shape 428"/>
            <p:cNvSpPr/>
            <p:nvPr/>
          </p:nvSpPr>
          <p:spPr>
            <a:xfrm>
              <a:off x="1287725" y="189372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Shape 429"/>
            <p:cNvSpPr/>
            <p:nvPr/>
          </p:nvSpPr>
          <p:spPr>
            <a:xfrm>
              <a:off x="1287725" y="2044250"/>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Shape 430"/>
            <p:cNvSpPr/>
            <p:nvPr/>
          </p:nvSpPr>
          <p:spPr>
            <a:xfrm>
              <a:off x="1287725" y="24957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Shape 431"/>
            <p:cNvSpPr/>
            <p:nvPr/>
          </p:nvSpPr>
          <p:spPr>
            <a:xfrm>
              <a:off x="1287725" y="2947300"/>
              <a:ext cx="121400" cy="121425"/>
            </a:xfrm>
            <a:custGeom>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Shape 432"/>
            <p:cNvSpPr/>
            <p:nvPr/>
          </p:nvSpPr>
          <p:spPr>
            <a:xfrm>
              <a:off x="1287725" y="369987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Shape 433"/>
            <p:cNvSpPr/>
            <p:nvPr/>
          </p:nvSpPr>
          <p:spPr>
            <a:xfrm>
              <a:off x="1287725" y="3850375"/>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Shape 434"/>
            <p:cNvSpPr/>
            <p:nvPr/>
          </p:nvSpPr>
          <p:spPr>
            <a:xfrm>
              <a:off x="1287725" y="445242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Shape 435"/>
            <p:cNvSpPr/>
            <p:nvPr/>
          </p:nvSpPr>
          <p:spPr>
            <a:xfrm>
              <a:off x="1287725" y="4753450"/>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Shape 436"/>
            <p:cNvSpPr/>
            <p:nvPr/>
          </p:nvSpPr>
          <p:spPr>
            <a:xfrm>
              <a:off x="1287725" y="5054450"/>
              <a:ext cx="121400" cy="121425"/>
            </a:xfrm>
            <a:custGeom>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Shape 437"/>
            <p:cNvSpPr/>
            <p:nvPr/>
          </p:nvSpPr>
          <p:spPr>
            <a:xfrm>
              <a:off x="1287725" y="5204975"/>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Shape 438"/>
            <p:cNvSpPr/>
            <p:nvPr/>
          </p:nvSpPr>
          <p:spPr>
            <a:xfrm>
              <a:off x="1438225" y="38862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Shape 439"/>
            <p:cNvSpPr/>
            <p:nvPr/>
          </p:nvSpPr>
          <p:spPr>
            <a:xfrm>
              <a:off x="1438225" y="234527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Shape 440"/>
            <p:cNvSpPr/>
            <p:nvPr/>
          </p:nvSpPr>
          <p:spPr>
            <a:xfrm>
              <a:off x="1438225" y="2796800"/>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Shape 441"/>
            <p:cNvSpPr/>
            <p:nvPr/>
          </p:nvSpPr>
          <p:spPr>
            <a:xfrm>
              <a:off x="1438225" y="4151400"/>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Shape 442"/>
            <p:cNvSpPr/>
            <p:nvPr/>
          </p:nvSpPr>
          <p:spPr>
            <a:xfrm>
              <a:off x="1588750" y="388625"/>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Shape 443"/>
            <p:cNvSpPr/>
            <p:nvPr/>
          </p:nvSpPr>
          <p:spPr>
            <a:xfrm>
              <a:off x="1588750" y="539125"/>
              <a:ext cx="121400" cy="121425"/>
            </a:xfrm>
            <a:custGeom>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Shape 444"/>
            <p:cNvSpPr/>
            <p:nvPr/>
          </p:nvSpPr>
          <p:spPr>
            <a:xfrm>
              <a:off x="1588750" y="689650"/>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Shape 445"/>
            <p:cNvSpPr/>
            <p:nvPr/>
          </p:nvSpPr>
          <p:spPr>
            <a:xfrm>
              <a:off x="1588750" y="11411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Shape 446"/>
            <p:cNvSpPr/>
            <p:nvPr/>
          </p:nvSpPr>
          <p:spPr>
            <a:xfrm>
              <a:off x="1588750" y="189372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Shape 447"/>
            <p:cNvSpPr/>
            <p:nvPr/>
          </p:nvSpPr>
          <p:spPr>
            <a:xfrm>
              <a:off x="1588750" y="2044250"/>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Shape 448"/>
            <p:cNvSpPr/>
            <p:nvPr/>
          </p:nvSpPr>
          <p:spPr>
            <a:xfrm>
              <a:off x="1588750" y="234527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Shape 449"/>
            <p:cNvSpPr/>
            <p:nvPr/>
          </p:nvSpPr>
          <p:spPr>
            <a:xfrm>
              <a:off x="1588750" y="309782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Shape 450"/>
            <p:cNvSpPr/>
            <p:nvPr/>
          </p:nvSpPr>
          <p:spPr>
            <a:xfrm>
              <a:off x="1588750" y="3549350"/>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Shape 451"/>
            <p:cNvSpPr/>
            <p:nvPr/>
          </p:nvSpPr>
          <p:spPr>
            <a:xfrm>
              <a:off x="1588750" y="53554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Shape 452"/>
            <p:cNvSpPr/>
            <p:nvPr/>
          </p:nvSpPr>
          <p:spPr>
            <a:xfrm>
              <a:off x="1739250" y="38862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Shape 453"/>
            <p:cNvSpPr/>
            <p:nvPr/>
          </p:nvSpPr>
          <p:spPr>
            <a:xfrm>
              <a:off x="1739250" y="6896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Shape 454"/>
            <p:cNvSpPr/>
            <p:nvPr/>
          </p:nvSpPr>
          <p:spPr>
            <a:xfrm>
              <a:off x="1739250" y="99067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Shape 455"/>
            <p:cNvSpPr/>
            <p:nvPr/>
          </p:nvSpPr>
          <p:spPr>
            <a:xfrm>
              <a:off x="1739250" y="1592700"/>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Shape 456"/>
            <p:cNvSpPr/>
            <p:nvPr/>
          </p:nvSpPr>
          <p:spPr>
            <a:xfrm>
              <a:off x="1739250" y="174322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Shape 457"/>
            <p:cNvSpPr/>
            <p:nvPr/>
          </p:nvSpPr>
          <p:spPr>
            <a:xfrm>
              <a:off x="1739250" y="20442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Shape 458"/>
            <p:cNvSpPr/>
            <p:nvPr/>
          </p:nvSpPr>
          <p:spPr>
            <a:xfrm>
              <a:off x="1739250" y="21947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Shape 459"/>
            <p:cNvSpPr/>
            <p:nvPr/>
          </p:nvSpPr>
          <p:spPr>
            <a:xfrm>
              <a:off x="1739250" y="234527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Shape 460"/>
            <p:cNvSpPr/>
            <p:nvPr/>
          </p:nvSpPr>
          <p:spPr>
            <a:xfrm>
              <a:off x="1739250" y="2947300"/>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Shape 461"/>
            <p:cNvSpPr/>
            <p:nvPr/>
          </p:nvSpPr>
          <p:spPr>
            <a:xfrm>
              <a:off x="1739250" y="30978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Shape 462"/>
            <p:cNvSpPr/>
            <p:nvPr/>
          </p:nvSpPr>
          <p:spPr>
            <a:xfrm>
              <a:off x="1739250" y="32483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Shape 463"/>
            <p:cNvSpPr/>
            <p:nvPr/>
          </p:nvSpPr>
          <p:spPr>
            <a:xfrm>
              <a:off x="1739250" y="385037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Shape 464"/>
            <p:cNvSpPr/>
            <p:nvPr/>
          </p:nvSpPr>
          <p:spPr>
            <a:xfrm>
              <a:off x="1739250" y="400087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Shape 465"/>
            <p:cNvSpPr/>
            <p:nvPr/>
          </p:nvSpPr>
          <p:spPr>
            <a:xfrm>
              <a:off x="1739250" y="44524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Shape 466"/>
            <p:cNvSpPr/>
            <p:nvPr/>
          </p:nvSpPr>
          <p:spPr>
            <a:xfrm>
              <a:off x="1739250" y="46029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Shape 467"/>
            <p:cNvSpPr/>
            <p:nvPr/>
          </p:nvSpPr>
          <p:spPr>
            <a:xfrm>
              <a:off x="1739250" y="47534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Shape 468"/>
            <p:cNvSpPr/>
            <p:nvPr/>
          </p:nvSpPr>
          <p:spPr>
            <a:xfrm>
              <a:off x="1739250" y="5054450"/>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Shape 469"/>
            <p:cNvSpPr/>
            <p:nvPr/>
          </p:nvSpPr>
          <p:spPr>
            <a:xfrm>
              <a:off x="1889750" y="539125"/>
              <a:ext cx="121425" cy="121425"/>
            </a:xfrm>
            <a:custGeom>
              <a:pathLst>
                <a:path extrusionOk="0" h="4857"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Shape 470"/>
            <p:cNvSpPr/>
            <p:nvPr/>
          </p:nvSpPr>
          <p:spPr>
            <a:xfrm>
              <a:off x="1889750" y="689650"/>
              <a:ext cx="121425" cy="121400"/>
            </a:xfrm>
            <a:custGeom>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Shape 471"/>
            <p:cNvSpPr/>
            <p:nvPr/>
          </p:nvSpPr>
          <p:spPr>
            <a:xfrm>
              <a:off x="1889750" y="990675"/>
              <a:ext cx="121425" cy="121400"/>
            </a:xfrm>
            <a:custGeom>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Shape 472"/>
            <p:cNvSpPr/>
            <p:nvPr/>
          </p:nvSpPr>
          <p:spPr>
            <a:xfrm>
              <a:off x="1889750" y="1141175"/>
              <a:ext cx="121425" cy="121400"/>
            </a:xfrm>
            <a:custGeom>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Shape 473"/>
            <p:cNvSpPr/>
            <p:nvPr/>
          </p:nvSpPr>
          <p:spPr>
            <a:xfrm>
              <a:off x="1889750" y="1291700"/>
              <a:ext cx="121425" cy="121400"/>
            </a:xfrm>
            <a:custGeom>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Shape 474"/>
            <p:cNvSpPr/>
            <p:nvPr/>
          </p:nvSpPr>
          <p:spPr>
            <a:xfrm>
              <a:off x="1889750" y="1592700"/>
              <a:ext cx="121425" cy="121425"/>
            </a:xfrm>
            <a:custGeom>
              <a:pathLst>
                <a:path extrusionOk="0" h="4857"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Shape 475"/>
            <p:cNvSpPr/>
            <p:nvPr/>
          </p:nvSpPr>
          <p:spPr>
            <a:xfrm>
              <a:off x="1889750" y="3248325"/>
              <a:ext cx="121425" cy="121400"/>
            </a:xfrm>
            <a:custGeom>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Shape 476"/>
            <p:cNvSpPr/>
            <p:nvPr/>
          </p:nvSpPr>
          <p:spPr>
            <a:xfrm>
              <a:off x="1889750" y="3549350"/>
              <a:ext cx="121425" cy="121400"/>
            </a:xfrm>
            <a:custGeom>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Shape 477"/>
            <p:cNvSpPr/>
            <p:nvPr/>
          </p:nvSpPr>
          <p:spPr>
            <a:xfrm>
              <a:off x="1889750" y="3699875"/>
              <a:ext cx="121425" cy="121400"/>
            </a:xfrm>
            <a:custGeom>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Shape 478"/>
            <p:cNvSpPr/>
            <p:nvPr/>
          </p:nvSpPr>
          <p:spPr>
            <a:xfrm>
              <a:off x="1889750" y="5054450"/>
              <a:ext cx="121425" cy="121425"/>
            </a:xfrm>
            <a:custGeom>
              <a:pathLst>
                <a:path extrusionOk="0" h="4857"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Shape 479"/>
            <p:cNvSpPr/>
            <p:nvPr/>
          </p:nvSpPr>
          <p:spPr>
            <a:xfrm>
              <a:off x="1889750" y="5355475"/>
              <a:ext cx="121425" cy="121400"/>
            </a:xfrm>
            <a:custGeom>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Shape 480"/>
            <p:cNvSpPr/>
            <p:nvPr/>
          </p:nvSpPr>
          <p:spPr>
            <a:xfrm>
              <a:off x="2040275" y="238125"/>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Shape 481"/>
            <p:cNvSpPr/>
            <p:nvPr/>
          </p:nvSpPr>
          <p:spPr>
            <a:xfrm>
              <a:off x="2040275" y="539125"/>
              <a:ext cx="121400" cy="121425"/>
            </a:xfrm>
            <a:custGeom>
              <a:pathLst>
                <a:path extrusionOk="0" h="4857"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Shape 482"/>
            <p:cNvSpPr/>
            <p:nvPr/>
          </p:nvSpPr>
          <p:spPr>
            <a:xfrm>
              <a:off x="2040275" y="840150"/>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Shape 483"/>
            <p:cNvSpPr/>
            <p:nvPr/>
          </p:nvSpPr>
          <p:spPr>
            <a:xfrm>
              <a:off x="2040275" y="990675"/>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Shape 484"/>
            <p:cNvSpPr/>
            <p:nvPr/>
          </p:nvSpPr>
          <p:spPr>
            <a:xfrm>
              <a:off x="2040275" y="1592700"/>
              <a:ext cx="121400" cy="121425"/>
            </a:xfrm>
            <a:custGeom>
              <a:pathLst>
                <a:path extrusionOk="0" h="4857"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Shape 485"/>
            <p:cNvSpPr/>
            <p:nvPr/>
          </p:nvSpPr>
          <p:spPr>
            <a:xfrm>
              <a:off x="2040275" y="2194750"/>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Shape 486"/>
            <p:cNvSpPr/>
            <p:nvPr/>
          </p:nvSpPr>
          <p:spPr>
            <a:xfrm>
              <a:off x="2040275" y="2345275"/>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Shape 487"/>
            <p:cNvSpPr/>
            <p:nvPr/>
          </p:nvSpPr>
          <p:spPr>
            <a:xfrm>
              <a:off x="2040275" y="2495775"/>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Shape 488"/>
            <p:cNvSpPr/>
            <p:nvPr/>
          </p:nvSpPr>
          <p:spPr>
            <a:xfrm>
              <a:off x="2040275" y="3398850"/>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Shape 489"/>
            <p:cNvSpPr/>
            <p:nvPr/>
          </p:nvSpPr>
          <p:spPr>
            <a:xfrm>
              <a:off x="2040275" y="4151400"/>
              <a:ext cx="121400" cy="121400"/>
            </a:xfrm>
            <a:custGeom>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Shape 490"/>
            <p:cNvSpPr/>
            <p:nvPr/>
          </p:nvSpPr>
          <p:spPr>
            <a:xfrm>
              <a:off x="2040275" y="4602925"/>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Shape 491"/>
            <p:cNvSpPr/>
            <p:nvPr/>
          </p:nvSpPr>
          <p:spPr>
            <a:xfrm>
              <a:off x="2040275" y="4753450"/>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Shape 492"/>
            <p:cNvSpPr/>
            <p:nvPr/>
          </p:nvSpPr>
          <p:spPr>
            <a:xfrm>
              <a:off x="2040275" y="5355475"/>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Shape 493"/>
            <p:cNvSpPr/>
            <p:nvPr/>
          </p:nvSpPr>
          <p:spPr>
            <a:xfrm>
              <a:off x="2190775" y="388625"/>
              <a:ext cx="121425" cy="121400"/>
            </a:xfrm>
            <a:custGeom>
              <a:pathLst>
                <a:path extrusionOk="0" h="4856" w="4857">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Shape 494"/>
            <p:cNvSpPr/>
            <p:nvPr/>
          </p:nvSpPr>
          <p:spPr>
            <a:xfrm>
              <a:off x="2190775" y="539125"/>
              <a:ext cx="121425" cy="121425"/>
            </a:xfrm>
            <a:custGeom>
              <a:pathLst>
                <a:path extrusionOk="0" h="4857"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Shape 495"/>
            <p:cNvSpPr/>
            <p:nvPr/>
          </p:nvSpPr>
          <p:spPr>
            <a:xfrm>
              <a:off x="2190775" y="990675"/>
              <a:ext cx="121425" cy="121400"/>
            </a:xfrm>
            <a:custGeom>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Shape 496"/>
            <p:cNvSpPr/>
            <p:nvPr/>
          </p:nvSpPr>
          <p:spPr>
            <a:xfrm>
              <a:off x="2190775" y="1442200"/>
              <a:ext cx="121425" cy="121400"/>
            </a:xfrm>
            <a:custGeom>
              <a:pathLst>
                <a:path extrusionOk="0" h="4856" w="4857">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Shape 497"/>
            <p:cNvSpPr/>
            <p:nvPr/>
          </p:nvSpPr>
          <p:spPr>
            <a:xfrm>
              <a:off x="2190775" y="2646275"/>
              <a:ext cx="121425" cy="121425"/>
            </a:xfrm>
            <a:custGeom>
              <a:pathLst>
                <a:path extrusionOk="0" h="4857"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Shape 498"/>
            <p:cNvSpPr/>
            <p:nvPr/>
          </p:nvSpPr>
          <p:spPr>
            <a:xfrm>
              <a:off x="2190775" y="2947300"/>
              <a:ext cx="121425" cy="121425"/>
            </a:xfrm>
            <a:custGeom>
              <a:pathLst>
                <a:path extrusionOk="0" h="4857"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Shape 499"/>
            <p:cNvSpPr/>
            <p:nvPr/>
          </p:nvSpPr>
          <p:spPr>
            <a:xfrm>
              <a:off x="2190775" y="3850375"/>
              <a:ext cx="121425" cy="121400"/>
            </a:xfrm>
            <a:custGeom>
              <a:pathLst>
                <a:path extrusionOk="0" h="4856" w="4857">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Shape 500"/>
            <p:cNvSpPr/>
            <p:nvPr/>
          </p:nvSpPr>
          <p:spPr>
            <a:xfrm>
              <a:off x="2190775" y="4301900"/>
              <a:ext cx="121425" cy="121400"/>
            </a:xfrm>
            <a:custGeom>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Shape 501"/>
            <p:cNvSpPr/>
            <p:nvPr/>
          </p:nvSpPr>
          <p:spPr>
            <a:xfrm>
              <a:off x="2190775" y="4903950"/>
              <a:ext cx="121425" cy="121400"/>
            </a:xfrm>
            <a:custGeom>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Shape 502"/>
            <p:cNvSpPr/>
            <p:nvPr/>
          </p:nvSpPr>
          <p:spPr>
            <a:xfrm>
              <a:off x="2341300" y="23812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Shape 503"/>
            <p:cNvSpPr/>
            <p:nvPr/>
          </p:nvSpPr>
          <p:spPr>
            <a:xfrm>
              <a:off x="2341300" y="388625"/>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Shape 504"/>
            <p:cNvSpPr/>
            <p:nvPr/>
          </p:nvSpPr>
          <p:spPr>
            <a:xfrm>
              <a:off x="2341300" y="840150"/>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Shape 505"/>
            <p:cNvSpPr/>
            <p:nvPr/>
          </p:nvSpPr>
          <p:spPr>
            <a:xfrm>
              <a:off x="2341300" y="11411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Shape 506"/>
            <p:cNvSpPr/>
            <p:nvPr/>
          </p:nvSpPr>
          <p:spPr>
            <a:xfrm>
              <a:off x="2341300" y="189372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Shape 507"/>
            <p:cNvSpPr/>
            <p:nvPr/>
          </p:nvSpPr>
          <p:spPr>
            <a:xfrm>
              <a:off x="2341300" y="2044250"/>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Shape 508"/>
            <p:cNvSpPr/>
            <p:nvPr/>
          </p:nvSpPr>
          <p:spPr>
            <a:xfrm>
              <a:off x="2341300" y="369987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Shape 509"/>
            <p:cNvSpPr/>
            <p:nvPr/>
          </p:nvSpPr>
          <p:spPr>
            <a:xfrm>
              <a:off x="2341300" y="4000875"/>
              <a:ext cx="121400" cy="121425"/>
            </a:xfrm>
            <a:custGeom>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Shape 510"/>
            <p:cNvSpPr/>
            <p:nvPr/>
          </p:nvSpPr>
          <p:spPr>
            <a:xfrm>
              <a:off x="2491800" y="2381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Shape 511"/>
            <p:cNvSpPr/>
            <p:nvPr/>
          </p:nvSpPr>
          <p:spPr>
            <a:xfrm>
              <a:off x="2491800" y="129170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Shape 512"/>
            <p:cNvSpPr/>
            <p:nvPr/>
          </p:nvSpPr>
          <p:spPr>
            <a:xfrm>
              <a:off x="2491800" y="21947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Shape 513"/>
            <p:cNvSpPr/>
            <p:nvPr/>
          </p:nvSpPr>
          <p:spPr>
            <a:xfrm>
              <a:off x="2491800" y="369987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Shape 514"/>
            <p:cNvSpPr/>
            <p:nvPr/>
          </p:nvSpPr>
          <p:spPr>
            <a:xfrm>
              <a:off x="2491800" y="49039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Shape 515"/>
            <p:cNvSpPr/>
            <p:nvPr/>
          </p:nvSpPr>
          <p:spPr>
            <a:xfrm>
              <a:off x="2642325" y="23812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Shape 516"/>
            <p:cNvSpPr/>
            <p:nvPr/>
          </p:nvSpPr>
          <p:spPr>
            <a:xfrm>
              <a:off x="2642325" y="689650"/>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Shape 517"/>
            <p:cNvSpPr/>
            <p:nvPr/>
          </p:nvSpPr>
          <p:spPr>
            <a:xfrm>
              <a:off x="2642325" y="234527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Shape 518"/>
            <p:cNvSpPr/>
            <p:nvPr/>
          </p:nvSpPr>
          <p:spPr>
            <a:xfrm>
              <a:off x="2642325" y="324832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Shape 519"/>
            <p:cNvSpPr/>
            <p:nvPr/>
          </p:nvSpPr>
          <p:spPr>
            <a:xfrm>
              <a:off x="2642325" y="369987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Shape 520"/>
            <p:cNvSpPr/>
            <p:nvPr/>
          </p:nvSpPr>
          <p:spPr>
            <a:xfrm>
              <a:off x="2792825" y="430190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Shape 521"/>
            <p:cNvSpPr/>
            <p:nvPr/>
          </p:nvSpPr>
          <p:spPr>
            <a:xfrm>
              <a:off x="2943325" y="1442200"/>
              <a:ext cx="121425" cy="121400"/>
            </a:xfrm>
            <a:custGeom>
              <a:pathLst>
                <a:path extrusionOk="0" h="4856" w="4857">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Shape 522"/>
            <p:cNvSpPr/>
            <p:nvPr/>
          </p:nvSpPr>
          <p:spPr>
            <a:xfrm>
              <a:off x="2943325" y="2646275"/>
              <a:ext cx="121425" cy="121425"/>
            </a:xfrm>
            <a:custGeom>
              <a:pathLst>
                <a:path extrusionOk="0" h="4857"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Shape 523"/>
            <p:cNvSpPr/>
            <p:nvPr/>
          </p:nvSpPr>
          <p:spPr>
            <a:xfrm>
              <a:off x="3093850" y="5054450"/>
              <a:ext cx="121400" cy="121425"/>
            </a:xfrm>
            <a:custGeom>
              <a:pathLst>
                <a:path extrusionOk="0" h="4857"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Shape 524"/>
            <p:cNvSpPr/>
            <p:nvPr/>
          </p:nvSpPr>
          <p:spPr>
            <a:xfrm>
              <a:off x="3394875" y="24957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Shape 525"/>
            <p:cNvSpPr/>
            <p:nvPr/>
          </p:nvSpPr>
          <p:spPr>
            <a:xfrm>
              <a:off x="3545375" y="49039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278" name="Shape 3278"/>
        <p:cNvGrpSpPr/>
        <p:nvPr/>
      </p:nvGrpSpPr>
      <p:grpSpPr>
        <a:xfrm>
          <a:off x="0" y="0"/>
          <a:ext cx="0" cy="0"/>
          <a:chOff x="0" y="0"/>
          <a:chExt cx="0" cy="0"/>
        </a:xfrm>
      </p:grpSpPr>
      <p:sp>
        <p:nvSpPr>
          <p:cNvPr id="3279" name="Shape 3279"/>
          <p:cNvSpPr txBox="1"/>
          <p:nvPr>
            <p:ph type="title"/>
          </p:nvPr>
        </p:nvSpPr>
        <p:spPr>
          <a:xfrm>
            <a:off x="718300" y="739375"/>
            <a:ext cx="6761100" cy="8574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0B87A1"/>
              </a:buClr>
              <a:buSzPts val="3600"/>
              <a:buFont typeface="Dosis Light"/>
              <a:buNone/>
              <a:defRPr b="0" i="0" sz="3600" u="none" cap="none" strike="noStrike">
                <a:solidFill>
                  <a:srgbClr val="0B87A1"/>
                </a:solidFill>
                <a:latin typeface="Dosis Light"/>
                <a:ea typeface="Dosis Light"/>
                <a:cs typeface="Dosis Light"/>
                <a:sym typeface="Dosis Light"/>
              </a:defRPr>
            </a:lvl1pPr>
            <a:lvl2pPr lvl="1" marR="0" rtl="0" algn="l">
              <a:lnSpc>
                <a:spcPct val="100000"/>
              </a:lnSpc>
              <a:spcBef>
                <a:spcPts val="0"/>
              </a:spcBef>
              <a:spcAft>
                <a:spcPts val="0"/>
              </a:spcAft>
              <a:buClr>
                <a:srgbClr val="0B87A1"/>
              </a:buClr>
              <a:buSzPts val="3600"/>
              <a:buFont typeface="Dosis Light"/>
              <a:buNone/>
              <a:defRPr b="0" i="0" sz="3600" u="none" cap="none" strike="noStrike">
                <a:solidFill>
                  <a:srgbClr val="0B87A1"/>
                </a:solidFill>
                <a:latin typeface="Dosis Light"/>
                <a:ea typeface="Dosis Light"/>
                <a:cs typeface="Dosis Light"/>
                <a:sym typeface="Dosis Light"/>
              </a:defRPr>
            </a:lvl2pPr>
            <a:lvl3pPr lvl="2" marR="0" rtl="0" algn="l">
              <a:lnSpc>
                <a:spcPct val="100000"/>
              </a:lnSpc>
              <a:spcBef>
                <a:spcPts val="0"/>
              </a:spcBef>
              <a:spcAft>
                <a:spcPts val="0"/>
              </a:spcAft>
              <a:buClr>
                <a:srgbClr val="0B87A1"/>
              </a:buClr>
              <a:buSzPts val="3600"/>
              <a:buFont typeface="Dosis Light"/>
              <a:buNone/>
              <a:defRPr b="0" i="0" sz="3600" u="none" cap="none" strike="noStrike">
                <a:solidFill>
                  <a:srgbClr val="0B87A1"/>
                </a:solidFill>
                <a:latin typeface="Dosis Light"/>
                <a:ea typeface="Dosis Light"/>
                <a:cs typeface="Dosis Light"/>
                <a:sym typeface="Dosis Light"/>
              </a:defRPr>
            </a:lvl3pPr>
            <a:lvl4pPr lvl="3" marR="0" rtl="0" algn="l">
              <a:lnSpc>
                <a:spcPct val="100000"/>
              </a:lnSpc>
              <a:spcBef>
                <a:spcPts val="0"/>
              </a:spcBef>
              <a:spcAft>
                <a:spcPts val="0"/>
              </a:spcAft>
              <a:buClr>
                <a:srgbClr val="0B87A1"/>
              </a:buClr>
              <a:buSzPts val="3600"/>
              <a:buFont typeface="Dosis Light"/>
              <a:buNone/>
              <a:defRPr b="0" i="0" sz="3600" u="none" cap="none" strike="noStrike">
                <a:solidFill>
                  <a:srgbClr val="0B87A1"/>
                </a:solidFill>
                <a:latin typeface="Dosis Light"/>
                <a:ea typeface="Dosis Light"/>
                <a:cs typeface="Dosis Light"/>
                <a:sym typeface="Dosis Light"/>
              </a:defRPr>
            </a:lvl4pPr>
            <a:lvl5pPr lvl="4" marR="0" rtl="0" algn="l">
              <a:lnSpc>
                <a:spcPct val="100000"/>
              </a:lnSpc>
              <a:spcBef>
                <a:spcPts val="0"/>
              </a:spcBef>
              <a:spcAft>
                <a:spcPts val="0"/>
              </a:spcAft>
              <a:buClr>
                <a:srgbClr val="0B87A1"/>
              </a:buClr>
              <a:buSzPts val="3600"/>
              <a:buFont typeface="Dosis Light"/>
              <a:buNone/>
              <a:defRPr b="0" i="0" sz="3600" u="none" cap="none" strike="noStrike">
                <a:solidFill>
                  <a:srgbClr val="0B87A1"/>
                </a:solidFill>
                <a:latin typeface="Dosis Light"/>
                <a:ea typeface="Dosis Light"/>
                <a:cs typeface="Dosis Light"/>
                <a:sym typeface="Dosis Light"/>
              </a:defRPr>
            </a:lvl5pPr>
            <a:lvl6pPr lvl="5" marR="0" rtl="0" algn="l">
              <a:lnSpc>
                <a:spcPct val="100000"/>
              </a:lnSpc>
              <a:spcBef>
                <a:spcPts val="0"/>
              </a:spcBef>
              <a:spcAft>
                <a:spcPts val="0"/>
              </a:spcAft>
              <a:buClr>
                <a:srgbClr val="0B87A1"/>
              </a:buClr>
              <a:buSzPts val="3600"/>
              <a:buFont typeface="Dosis Light"/>
              <a:buNone/>
              <a:defRPr b="0" i="0" sz="3600" u="none" cap="none" strike="noStrike">
                <a:solidFill>
                  <a:srgbClr val="0B87A1"/>
                </a:solidFill>
                <a:latin typeface="Dosis Light"/>
                <a:ea typeface="Dosis Light"/>
                <a:cs typeface="Dosis Light"/>
                <a:sym typeface="Dosis Light"/>
              </a:defRPr>
            </a:lvl6pPr>
            <a:lvl7pPr lvl="6" marR="0" rtl="0" algn="l">
              <a:lnSpc>
                <a:spcPct val="100000"/>
              </a:lnSpc>
              <a:spcBef>
                <a:spcPts val="0"/>
              </a:spcBef>
              <a:spcAft>
                <a:spcPts val="0"/>
              </a:spcAft>
              <a:buClr>
                <a:srgbClr val="0B87A1"/>
              </a:buClr>
              <a:buSzPts val="3600"/>
              <a:buFont typeface="Dosis Light"/>
              <a:buNone/>
              <a:defRPr b="0" i="0" sz="3600" u="none" cap="none" strike="noStrike">
                <a:solidFill>
                  <a:srgbClr val="0B87A1"/>
                </a:solidFill>
                <a:latin typeface="Dosis Light"/>
                <a:ea typeface="Dosis Light"/>
                <a:cs typeface="Dosis Light"/>
                <a:sym typeface="Dosis Light"/>
              </a:defRPr>
            </a:lvl7pPr>
            <a:lvl8pPr lvl="7" marR="0" rtl="0" algn="l">
              <a:lnSpc>
                <a:spcPct val="100000"/>
              </a:lnSpc>
              <a:spcBef>
                <a:spcPts val="0"/>
              </a:spcBef>
              <a:spcAft>
                <a:spcPts val="0"/>
              </a:spcAft>
              <a:buClr>
                <a:srgbClr val="0B87A1"/>
              </a:buClr>
              <a:buSzPts val="3600"/>
              <a:buFont typeface="Dosis Light"/>
              <a:buNone/>
              <a:defRPr b="0" i="0" sz="3600" u="none" cap="none" strike="noStrike">
                <a:solidFill>
                  <a:srgbClr val="0B87A1"/>
                </a:solidFill>
                <a:latin typeface="Dosis Light"/>
                <a:ea typeface="Dosis Light"/>
                <a:cs typeface="Dosis Light"/>
                <a:sym typeface="Dosis Light"/>
              </a:defRPr>
            </a:lvl8pPr>
            <a:lvl9pPr lvl="8" marR="0" rtl="0" algn="l">
              <a:lnSpc>
                <a:spcPct val="100000"/>
              </a:lnSpc>
              <a:spcBef>
                <a:spcPts val="0"/>
              </a:spcBef>
              <a:spcAft>
                <a:spcPts val="0"/>
              </a:spcAft>
              <a:buClr>
                <a:srgbClr val="0B87A1"/>
              </a:buClr>
              <a:buSzPts val="3600"/>
              <a:buFont typeface="Dosis Light"/>
              <a:buNone/>
              <a:defRPr b="0" i="0" sz="3600" u="none" cap="none" strike="noStrike">
                <a:solidFill>
                  <a:srgbClr val="0B87A1"/>
                </a:solidFill>
                <a:latin typeface="Dosis Light"/>
                <a:ea typeface="Dosis Light"/>
                <a:cs typeface="Dosis Light"/>
                <a:sym typeface="Dosis Light"/>
              </a:defRPr>
            </a:lvl9pPr>
          </a:lstStyle>
          <a:p/>
        </p:txBody>
      </p:sp>
      <p:grpSp>
        <p:nvGrpSpPr>
          <p:cNvPr id="3280" name="Shape 3280"/>
          <p:cNvGrpSpPr/>
          <p:nvPr/>
        </p:nvGrpSpPr>
        <p:grpSpPr>
          <a:xfrm rot="10800000">
            <a:off x="8851487" y="28707"/>
            <a:ext cx="264012" cy="5086302"/>
            <a:chOff x="5307800" y="238125"/>
            <a:chExt cx="271925" cy="5238750"/>
          </a:xfrm>
        </p:grpSpPr>
        <p:sp>
          <p:nvSpPr>
            <p:cNvPr id="3281" name="Shape 3281"/>
            <p:cNvSpPr/>
            <p:nvPr/>
          </p:nvSpPr>
          <p:spPr>
            <a:xfrm>
              <a:off x="5307800" y="2381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2" name="Shape 3282"/>
            <p:cNvSpPr/>
            <p:nvPr/>
          </p:nvSpPr>
          <p:spPr>
            <a:xfrm>
              <a:off x="5307800" y="38862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3" name="Shape 3283"/>
            <p:cNvSpPr/>
            <p:nvPr/>
          </p:nvSpPr>
          <p:spPr>
            <a:xfrm>
              <a:off x="5307800" y="539125"/>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4" name="Shape 3284"/>
            <p:cNvSpPr/>
            <p:nvPr/>
          </p:nvSpPr>
          <p:spPr>
            <a:xfrm>
              <a:off x="5307800" y="6896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5" name="Shape 3285"/>
            <p:cNvSpPr/>
            <p:nvPr/>
          </p:nvSpPr>
          <p:spPr>
            <a:xfrm>
              <a:off x="5307800" y="8401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6" name="Shape 3286"/>
            <p:cNvSpPr/>
            <p:nvPr/>
          </p:nvSpPr>
          <p:spPr>
            <a:xfrm>
              <a:off x="5307800" y="9906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7" name="Shape 3287"/>
            <p:cNvSpPr/>
            <p:nvPr/>
          </p:nvSpPr>
          <p:spPr>
            <a:xfrm>
              <a:off x="5307800" y="114117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8" name="Shape 3288"/>
            <p:cNvSpPr/>
            <p:nvPr/>
          </p:nvSpPr>
          <p:spPr>
            <a:xfrm>
              <a:off x="5307800" y="129170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9" name="Shape 3289"/>
            <p:cNvSpPr/>
            <p:nvPr/>
          </p:nvSpPr>
          <p:spPr>
            <a:xfrm>
              <a:off x="5307800" y="14422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0" name="Shape 3290"/>
            <p:cNvSpPr/>
            <p:nvPr/>
          </p:nvSpPr>
          <p:spPr>
            <a:xfrm>
              <a:off x="5307800" y="159270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1" name="Shape 3291"/>
            <p:cNvSpPr/>
            <p:nvPr/>
          </p:nvSpPr>
          <p:spPr>
            <a:xfrm>
              <a:off x="5307800" y="174322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2" name="Shape 3292"/>
            <p:cNvSpPr/>
            <p:nvPr/>
          </p:nvSpPr>
          <p:spPr>
            <a:xfrm>
              <a:off x="5307800" y="18937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3" name="Shape 3293"/>
            <p:cNvSpPr/>
            <p:nvPr/>
          </p:nvSpPr>
          <p:spPr>
            <a:xfrm>
              <a:off x="5307800" y="20442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4" name="Shape 3294"/>
            <p:cNvSpPr/>
            <p:nvPr/>
          </p:nvSpPr>
          <p:spPr>
            <a:xfrm>
              <a:off x="5307800" y="21947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5" name="Shape 3295"/>
            <p:cNvSpPr/>
            <p:nvPr/>
          </p:nvSpPr>
          <p:spPr>
            <a:xfrm>
              <a:off x="5307800" y="23452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6" name="Shape 3296"/>
            <p:cNvSpPr/>
            <p:nvPr/>
          </p:nvSpPr>
          <p:spPr>
            <a:xfrm>
              <a:off x="5307800" y="249577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7" name="Shape 3297"/>
            <p:cNvSpPr/>
            <p:nvPr/>
          </p:nvSpPr>
          <p:spPr>
            <a:xfrm>
              <a:off x="5307800" y="2646275"/>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8" name="Shape 3298"/>
            <p:cNvSpPr/>
            <p:nvPr/>
          </p:nvSpPr>
          <p:spPr>
            <a:xfrm>
              <a:off x="5307800" y="27968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9" name="Shape 3299"/>
            <p:cNvSpPr/>
            <p:nvPr/>
          </p:nvSpPr>
          <p:spPr>
            <a:xfrm>
              <a:off x="5307800" y="294730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0" name="Shape 3300"/>
            <p:cNvSpPr/>
            <p:nvPr/>
          </p:nvSpPr>
          <p:spPr>
            <a:xfrm>
              <a:off x="5307800" y="30978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1" name="Shape 3301"/>
            <p:cNvSpPr/>
            <p:nvPr/>
          </p:nvSpPr>
          <p:spPr>
            <a:xfrm>
              <a:off x="5307800" y="32483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2" name="Shape 3302"/>
            <p:cNvSpPr/>
            <p:nvPr/>
          </p:nvSpPr>
          <p:spPr>
            <a:xfrm>
              <a:off x="5307800" y="33988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3" name="Shape 3303"/>
            <p:cNvSpPr/>
            <p:nvPr/>
          </p:nvSpPr>
          <p:spPr>
            <a:xfrm>
              <a:off x="5307800" y="35493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4" name="Shape 3304"/>
            <p:cNvSpPr/>
            <p:nvPr/>
          </p:nvSpPr>
          <p:spPr>
            <a:xfrm>
              <a:off x="5307800" y="36998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5" name="Shape 3305"/>
            <p:cNvSpPr/>
            <p:nvPr/>
          </p:nvSpPr>
          <p:spPr>
            <a:xfrm>
              <a:off x="5307800" y="385037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6" name="Shape 3306"/>
            <p:cNvSpPr/>
            <p:nvPr/>
          </p:nvSpPr>
          <p:spPr>
            <a:xfrm>
              <a:off x="5307800" y="4000875"/>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7" name="Shape 3307"/>
            <p:cNvSpPr/>
            <p:nvPr/>
          </p:nvSpPr>
          <p:spPr>
            <a:xfrm>
              <a:off x="5307800" y="41514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8" name="Shape 3308"/>
            <p:cNvSpPr/>
            <p:nvPr/>
          </p:nvSpPr>
          <p:spPr>
            <a:xfrm>
              <a:off x="5307800" y="430190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9" name="Shape 3309"/>
            <p:cNvSpPr/>
            <p:nvPr/>
          </p:nvSpPr>
          <p:spPr>
            <a:xfrm>
              <a:off x="5307800" y="44524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0" name="Shape 3310"/>
            <p:cNvSpPr/>
            <p:nvPr/>
          </p:nvSpPr>
          <p:spPr>
            <a:xfrm>
              <a:off x="5307800" y="46029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1" name="Shape 3311"/>
            <p:cNvSpPr/>
            <p:nvPr/>
          </p:nvSpPr>
          <p:spPr>
            <a:xfrm>
              <a:off x="5307800" y="47534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2" name="Shape 3312"/>
            <p:cNvSpPr/>
            <p:nvPr/>
          </p:nvSpPr>
          <p:spPr>
            <a:xfrm>
              <a:off x="5307800" y="49039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3" name="Shape 3313"/>
            <p:cNvSpPr/>
            <p:nvPr/>
          </p:nvSpPr>
          <p:spPr>
            <a:xfrm>
              <a:off x="5307800" y="505445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4" name="Shape 3314"/>
            <p:cNvSpPr/>
            <p:nvPr/>
          </p:nvSpPr>
          <p:spPr>
            <a:xfrm>
              <a:off x="5307800" y="520497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5" name="Shape 3315"/>
            <p:cNvSpPr/>
            <p:nvPr/>
          </p:nvSpPr>
          <p:spPr>
            <a:xfrm>
              <a:off x="5307800" y="535547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6" name="Shape 3316"/>
            <p:cNvSpPr/>
            <p:nvPr/>
          </p:nvSpPr>
          <p:spPr>
            <a:xfrm>
              <a:off x="5458325" y="23812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7" name="Shape 3317"/>
            <p:cNvSpPr/>
            <p:nvPr/>
          </p:nvSpPr>
          <p:spPr>
            <a:xfrm>
              <a:off x="5458325" y="539125"/>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8" name="Shape 3318"/>
            <p:cNvSpPr/>
            <p:nvPr/>
          </p:nvSpPr>
          <p:spPr>
            <a:xfrm>
              <a:off x="5458325" y="99067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9" name="Shape 3319"/>
            <p:cNvSpPr/>
            <p:nvPr/>
          </p:nvSpPr>
          <p:spPr>
            <a:xfrm>
              <a:off x="5458325" y="114117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0" name="Shape 3320"/>
            <p:cNvSpPr/>
            <p:nvPr/>
          </p:nvSpPr>
          <p:spPr>
            <a:xfrm>
              <a:off x="5458325" y="1442200"/>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1" name="Shape 3321"/>
            <p:cNvSpPr/>
            <p:nvPr/>
          </p:nvSpPr>
          <p:spPr>
            <a:xfrm>
              <a:off x="5458325" y="1592700"/>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2" name="Shape 3322"/>
            <p:cNvSpPr/>
            <p:nvPr/>
          </p:nvSpPr>
          <p:spPr>
            <a:xfrm>
              <a:off x="5458325" y="2194750"/>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3" name="Shape 3323"/>
            <p:cNvSpPr/>
            <p:nvPr/>
          </p:nvSpPr>
          <p:spPr>
            <a:xfrm>
              <a:off x="5458325" y="234527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4" name="Shape 3324"/>
            <p:cNvSpPr/>
            <p:nvPr/>
          </p:nvSpPr>
          <p:spPr>
            <a:xfrm>
              <a:off x="5458325" y="249577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5" name="Shape 3325"/>
            <p:cNvSpPr/>
            <p:nvPr/>
          </p:nvSpPr>
          <p:spPr>
            <a:xfrm>
              <a:off x="5458325" y="2646275"/>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6" name="Shape 3326"/>
            <p:cNvSpPr/>
            <p:nvPr/>
          </p:nvSpPr>
          <p:spPr>
            <a:xfrm>
              <a:off x="5458325" y="2947300"/>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7" name="Shape 3327"/>
            <p:cNvSpPr/>
            <p:nvPr/>
          </p:nvSpPr>
          <p:spPr>
            <a:xfrm>
              <a:off x="5458325" y="324832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8" name="Shape 3328"/>
            <p:cNvSpPr/>
            <p:nvPr/>
          </p:nvSpPr>
          <p:spPr>
            <a:xfrm>
              <a:off x="5458325" y="3398850"/>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9" name="Shape 3329"/>
            <p:cNvSpPr/>
            <p:nvPr/>
          </p:nvSpPr>
          <p:spPr>
            <a:xfrm>
              <a:off x="5458325" y="369987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0" name="Shape 3330"/>
            <p:cNvSpPr/>
            <p:nvPr/>
          </p:nvSpPr>
          <p:spPr>
            <a:xfrm>
              <a:off x="5458325" y="3850375"/>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1" name="Shape 3331"/>
            <p:cNvSpPr/>
            <p:nvPr/>
          </p:nvSpPr>
          <p:spPr>
            <a:xfrm>
              <a:off x="5458325" y="4000875"/>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2" name="Shape 3332"/>
            <p:cNvSpPr/>
            <p:nvPr/>
          </p:nvSpPr>
          <p:spPr>
            <a:xfrm>
              <a:off x="5458325" y="4151400"/>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3" name="Shape 3333"/>
            <p:cNvSpPr/>
            <p:nvPr/>
          </p:nvSpPr>
          <p:spPr>
            <a:xfrm>
              <a:off x="5458325" y="460292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4" name="Shape 3334"/>
            <p:cNvSpPr/>
            <p:nvPr/>
          </p:nvSpPr>
          <p:spPr>
            <a:xfrm>
              <a:off x="5458325" y="4753450"/>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5" name="Shape 3335"/>
            <p:cNvSpPr/>
            <p:nvPr/>
          </p:nvSpPr>
          <p:spPr>
            <a:xfrm>
              <a:off x="5458325" y="5054450"/>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6" name="Shape 3336"/>
            <p:cNvSpPr/>
            <p:nvPr/>
          </p:nvSpPr>
          <p:spPr>
            <a:xfrm>
              <a:off x="5458325" y="5204975"/>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7" name="Shape 3337"/>
            <p:cNvSpPr/>
            <p:nvPr/>
          </p:nvSpPr>
          <p:spPr>
            <a:xfrm>
              <a:off x="5458325" y="535547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38" name="Shape 3338"/>
          <p:cNvGrpSpPr/>
          <p:nvPr/>
        </p:nvGrpSpPr>
        <p:grpSpPr>
          <a:xfrm rot="10800000">
            <a:off x="7828570" y="28707"/>
            <a:ext cx="1140783" cy="5086302"/>
            <a:chOff x="5458325" y="238125"/>
            <a:chExt cx="1174975" cy="5238750"/>
          </a:xfrm>
        </p:grpSpPr>
        <p:sp>
          <p:nvSpPr>
            <p:cNvPr id="3339" name="Shape 3339"/>
            <p:cNvSpPr/>
            <p:nvPr/>
          </p:nvSpPr>
          <p:spPr>
            <a:xfrm>
              <a:off x="5458325" y="388625"/>
              <a:ext cx="121400" cy="121400"/>
            </a:xfrm>
            <a:custGeom>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0" name="Shape 3340"/>
            <p:cNvSpPr/>
            <p:nvPr/>
          </p:nvSpPr>
          <p:spPr>
            <a:xfrm>
              <a:off x="5458325" y="689650"/>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1" name="Shape 3341"/>
            <p:cNvSpPr/>
            <p:nvPr/>
          </p:nvSpPr>
          <p:spPr>
            <a:xfrm>
              <a:off x="5458325" y="840150"/>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2" name="Shape 3342"/>
            <p:cNvSpPr/>
            <p:nvPr/>
          </p:nvSpPr>
          <p:spPr>
            <a:xfrm>
              <a:off x="5458325" y="1291700"/>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3" name="Shape 3343"/>
            <p:cNvSpPr/>
            <p:nvPr/>
          </p:nvSpPr>
          <p:spPr>
            <a:xfrm>
              <a:off x="5458325" y="1743225"/>
              <a:ext cx="121400" cy="121400"/>
            </a:xfrm>
            <a:custGeom>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4" name="Shape 3344"/>
            <p:cNvSpPr/>
            <p:nvPr/>
          </p:nvSpPr>
          <p:spPr>
            <a:xfrm>
              <a:off x="5458325" y="1893725"/>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5" name="Shape 3345"/>
            <p:cNvSpPr/>
            <p:nvPr/>
          </p:nvSpPr>
          <p:spPr>
            <a:xfrm>
              <a:off x="5458325" y="2044250"/>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6" name="Shape 3346"/>
            <p:cNvSpPr/>
            <p:nvPr/>
          </p:nvSpPr>
          <p:spPr>
            <a:xfrm>
              <a:off x="5458325" y="2796800"/>
              <a:ext cx="121400" cy="121400"/>
            </a:xfrm>
            <a:custGeom>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7" name="Shape 3347"/>
            <p:cNvSpPr/>
            <p:nvPr/>
          </p:nvSpPr>
          <p:spPr>
            <a:xfrm>
              <a:off x="5458325" y="3097825"/>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8" name="Shape 3348"/>
            <p:cNvSpPr/>
            <p:nvPr/>
          </p:nvSpPr>
          <p:spPr>
            <a:xfrm>
              <a:off x="5458325" y="3549350"/>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9" name="Shape 3349"/>
            <p:cNvSpPr/>
            <p:nvPr/>
          </p:nvSpPr>
          <p:spPr>
            <a:xfrm>
              <a:off x="5458325" y="4301900"/>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0" name="Shape 3350"/>
            <p:cNvSpPr/>
            <p:nvPr/>
          </p:nvSpPr>
          <p:spPr>
            <a:xfrm>
              <a:off x="5458325" y="4452425"/>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1" name="Shape 3351"/>
            <p:cNvSpPr/>
            <p:nvPr/>
          </p:nvSpPr>
          <p:spPr>
            <a:xfrm>
              <a:off x="5458325" y="4903950"/>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2" name="Shape 3352"/>
            <p:cNvSpPr/>
            <p:nvPr/>
          </p:nvSpPr>
          <p:spPr>
            <a:xfrm>
              <a:off x="5608825" y="2381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3" name="Shape 3353"/>
            <p:cNvSpPr/>
            <p:nvPr/>
          </p:nvSpPr>
          <p:spPr>
            <a:xfrm>
              <a:off x="5608825" y="53912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4" name="Shape 3354"/>
            <p:cNvSpPr/>
            <p:nvPr/>
          </p:nvSpPr>
          <p:spPr>
            <a:xfrm>
              <a:off x="5608825" y="6896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5" name="Shape 3355"/>
            <p:cNvSpPr/>
            <p:nvPr/>
          </p:nvSpPr>
          <p:spPr>
            <a:xfrm>
              <a:off x="5608825" y="8401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6" name="Shape 3356"/>
            <p:cNvSpPr/>
            <p:nvPr/>
          </p:nvSpPr>
          <p:spPr>
            <a:xfrm>
              <a:off x="5608825" y="99067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7" name="Shape 3357"/>
            <p:cNvSpPr/>
            <p:nvPr/>
          </p:nvSpPr>
          <p:spPr>
            <a:xfrm>
              <a:off x="5608825" y="114117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8" name="Shape 3358"/>
            <p:cNvSpPr/>
            <p:nvPr/>
          </p:nvSpPr>
          <p:spPr>
            <a:xfrm>
              <a:off x="5608825" y="129170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9" name="Shape 3359"/>
            <p:cNvSpPr/>
            <p:nvPr/>
          </p:nvSpPr>
          <p:spPr>
            <a:xfrm>
              <a:off x="5608825" y="1442200"/>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0" name="Shape 3360"/>
            <p:cNvSpPr/>
            <p:nvPr/>
          </p:nvSpPr>
          <p:spPr>
            <a:xfrm>
              <a:off x="5608825" y="1592700"/>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1" name="Shape 3361"/>
            <p:cNvSpPr/>
            <p:nvPr/>
          </p:nvSpPr>
          <p:spPr>
            <a:xfrm>
              <a:off x="5608825" y="174322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2" name="Shape 3362"/>
            <p:cNvSpPr/>
            <p:nvPr/>
          </p:nvSpPr>
          <p:spPr>
            <a:xfrm>
              <a:off x="5608825" y="18937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3" name="Shape 3363"/>
            <p:cNvSpPr/>
            <p:nvPr/>
          </p:nvSpPr>
          <p:spPr>
            <a:xfrm>
              <a:off x="5608825" y="20442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4" name="Shape 3364"/>
            <p:cNvSpPr/>
            <p:nvPr/>
          </p:nvSpPr>
          <p:spPr>
            <a:xfrm>
              <a:off x="5608825" y="21947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5" name="Shape 3365"/>
            <p:cNvSpPr/>
            <p:nvPr/>
          </p:nvSpPr>
          <p:spPr>
            <a:xfrm>
              <a:off x="5608825" y="249577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6" name="Shape 3366"/>
            <p:cNvSpPr/>
            <p:nvPr/>
          </p:nvSpPr>
          <p:spPr>
            <a:xfrm>
              <a:off x="5608825" y="264627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7" name="Shape 3367"/>
            <p:cNvSpPr/>
            <p:nvPr/>
          </p:nvSpPr>
          <p:spPr>
            <a:xfrm>
              <a:off x="5608825" y="2947300"/>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8" name="Shape 3368"/>
            <p:cNvSpPr/>
            <p:nvPr/>
          </p:nvSpPr>
          <p:spPr>
            <a:xfrm>
              <a:off x="5608825" y="30978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9" name="Shape 3369"/>
            <p:cNvSpPr/>
            <p:nvPr/>
          </p:nvSpPr>
          <p:spPr>
            <a:xfrm>
              <a:off x="5608825" y="32483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0" name="Shape 3370"/>
            <p:cNvSpPr/>
            <p:nvPr/>
          </p:nvSpPr>
          <p:spPr>
            <a:xfrm>
              <a:off x="5608825" y="33988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1" name="Shape 3371"/>
            <p:cNvSpPr/>
            <p:nvPr/>
          </p:nvSpPr>
          <p:spPr>
            <a:xfrm>
              <a:off x="5608825" y="35493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2" name="Shape 3372"/>
            <p:cNvSpPr/>
            <p:nvPr/>
          </p:nvSpPr>
          <p:spPr>
            <a:xfrm>
              <a:off x="5608825" y="369987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3" name="Shape 3373"/>
            <p:cNvSpPr/>
            <p:nvPr/>
          </p:nvSpPr>
          <p:spPr>
            <a:xfrm>
              <a:off x="5608825" y="385037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4" name="Shape 3374"/>
            <p:cNvSpPr/>
            <p:nvPr/>
          </p:nvSpPr>
          <p:spPr>
            <a:xfrm>
              <a:off x="5608825" y="400087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5" name="Shape 3375"/>
            <p:cNvSpPr/>
            <p:nvPr/>
          </p:nvSpPr>
          <p:spPr>
            <a:xfrm>
              <a:off x="5608825" y="430190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6" name="Shape 3376"/>
            <p:cNvSpPr/>
            <p:nvPr/>
          </p:nvSpPr>
          <p:spPr>
            <a:xfrm>
              <a:off x="5608825" y="44524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7" name="Shape 3377"/>
            <p:cNvSpPr/>
            <p:nvPr/>
          </p:nvSpPr>
          <p:spPr>
            <a:xfrm>
              <a:off x="5608825" y="46029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8" name="Shape 3378"/>
            <p:cNvSpPr/>
            <p:nvPr/>
          </p:nvSpPr>
          <p:spPr>
            <a:xfrm>
              <a:off x="5608825" y="47534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9" name="Shape 3379"/>
            <p:cNvSpPr/>
            <p:nvPr/>
          </p:nvSpPr>
          <p:spPr>
            <a:xfrm>
              <a:off x="5608825" y="49039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0" name="Shape 3380"/>
            <p:cNvSpPr/>
            <p:nvPr/>
          </p:nvSpPr>
          <p:spPr>
            <a:xfrm>
              <a:off x="5608825" y="5054450"/>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1" name="Shape 3381"/>
            <p:cNvSpPr/>
            <p:nvPr/>
          </p:nvSpPr>
          <p:spPr>
            <a:xfrm>
              <a:off x="5608825" y="520497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2" name="Shape 3382"/>
            <p:cNvSpPr/>
            <p:nvPr/>
          </p:nvSpPr>
          <p:spPr>
            <a:xfrm>
              <a:off x="5608825" y="535547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3" name="Shape 3383"/>
            <p:cNvSpPr/>
            <p:nvPr/>
          </p:nvSpPr>
          <p:spPr>
            <a:xfrm>
              <a:off x="5759350" y="23812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4" name="Shape 3384"/>
            <p:cNvSpPr/>
            <p:nvPr/>
          </p:nvSpPr>
          <p:spPr>
            <a:xfrm>
              <a:off x="5759350" y="840150"/>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5" name="Shape 3385"/>
            <p:cNvSpPr/>
            <p:nvPr/>
          </p:nvSpPr>
          <p:spPr>
            <a:xfrm>
              <a:off x="5759350" y="11411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6" name="Shape 3386"/>
            <p:cNvSpPr/>
            <p:nvPr/>
          </p:nvSpPr>
          <p:spPr>
            <a:xfrm>
              <a:off x="5759350" y="1442200"/>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7" name="Shape 3387"/>
            <p:cNvSpPr/>
            <p:nvPr/>
          </p:nvSpPr>
          <p:spPr>
            <a:xfrm>
              <a:off x="5759350" y="189372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8" name="Shape 3388"/>
            <p:cNvSpPr/>
            <p:nvPr/>
          </p:nvSpPr>
          <p:spPr>
            <a:xfrm>
              <a:off x="5759350" y="24957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9" name="Shape 3389"/>
            <p:cNvSpPr/>
            <p:nvPr/>
          </p:nvSpPr>
          <p:spPr>
            <a:xfrm>
              <a:off x="5759350" y="2646275"/>
              <a:ext cx="121400" cy="121425"/>
            </a:xfrm>
            <a:custGeom>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0" name="Shape 3390"/>
            <p:cNvSpPr/>
            <p:nvPr/>
          </p:nvSpPr>
          <p:spPr>
            <a:xfrm>
              <a:off x="5759350" y="369987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1" name="Shape 3391"/>
            <p:cNvSpPr/>
            <p:nvPr/>
          </p:nvSpPr>
          <p:spPr>
            <a:xfrm>
              <a:off x="5759350" y="4151400"/>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2" name="Shape 3392"/>
            <p:cNvSpPr/>
            <p:nvPr/>
          </p:nvSpPr>
          <p:spPr>
            <a:xfrm>
              <a:off x="5759350" y="4903950"/>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3" name="Shape 3393"/>
            <p:cNvSpPr/>
            <p:nvPr/>
          </p:nvSpPr>
          <p:spPr>
            <a:xfrm>
              <a:off x="5759350" y="53554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4" name="Shape 3394"/>
            <p:cNvSpPr/>
            <p:nvPr/>
          </p:nvSpPr>
          <p:spPr>
            <a:xfrm>
              <a:off x="5909850" y="6896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5" name="Shape 3395"/>
            <p:cNvSpPr/>
            <p:nvPr/>
          </p:nvSpPr>
          <p:spPr>
            <a:xfrm>
              <a:off x="5909850" y="18937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6" name="Shape 3396"/>
            <p:cNvSpPr/>
            <p:nvPr/>
          </p:nvSpPr>
          <p:spPr>
            <a:xfrm>
              <a:off x="5909850" y="2796800"/>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7" name="Shape 3397"/>
            <p:cNvSpPr/>
            <p:nvPr/>
          </p:nvSpPr>
          <p:spPr>
            <a:xfrm>
              <a:off x="6060375" y="4753450"/>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8" name="Shape 3398"/>
            <p:cNvSpPr/>
            <p:nvPr/>
          </p:nvSpPr>
          <p:spPr>
            <a:xfrm>
              <a:off x="6210875" y="264627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9" name="Shape 3399"/>
            <p:cNvSpPr/>
            <p:nvPr/>
          </p:nvSpPr>
          <p:spPr>
            <a:xfrm>
              <a:off x="6210875" y="520497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0" name="Shape 3400"/>
            <p:cNvSpPr/>
            <p:nvPr/>
          </p:nvSpPr>
          <p:spPr>
            <a:xfrm>
              <a:off x="6511900" y="990675"/>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01" name="Shape 3401"/>
          <p:cNvGrpSpPr/>
          <p:nvPr/>
        </p:nvGrpSpPr>
        <p:grpSpPr>
          <a:xfrm rot="10800000">
            <a:off x="7682454" y="28707"/>
            <a:ext cx="994639" cy="4940182"/>
            <a:chOff x="5759350" y="388625"/>
            <a:chExt cx="1024450" cy="5088250"/>
          </a:xfrm>
        </p:grpSpPr>
        <p:sp>
          <p:nvSpPr>
            <p:cNvPr id="3402" name="Shape 3402"/>
            <p:cNvSpPr/>
            <p:nvPr/>
          </p:nvSpPr>
          <p:spPr>
            <a:xfrm>
              <a:off x="5759350" y="53912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3" name="Shape 3403"/>
            <p:cNvSpPr/>
            <p:nvPr/>
          </p:nvSpPr>
          <p:spPr>
            <a:xfrm>
              <a:off x="5759350" y="129170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4" name="Shape 3404"/>
            <p:cNvSpPr/>
            <p:nvPr/>
          </p:nvSpPr>
          <p:spPr>
            <a:xfrm>
              <a:off x="5759350" y="27968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5" name="Shape 3405"/>
            <p:cNvSpPr/>
            <p:nvPr/>
          </p:nvSpPr>
          <p:spPr>
            <a:xfrm>
              <a:off x="5759350" y="33988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6" name="Shape 3406"/>
            <p:cNvSpPr/>
            <p:nvPr/>
          </p:nvSpPr>
          <p:spPr>
            <a:xfrm>
              <a:off x="5759350" y="35493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7" name="Shape 3407"/>
            <p:cNvSpPr/>
            <p:nvPr/>
          </p:nvSpPr>
          <p:spPr>
            <a:xfrm>
              <a:off x="5759350" y="430190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8" name="Shape 3408"/>
            <p:cNvSpPr/>
            <p:nvPr/>
          </p:nvSpPr>
          <p:spPr>
            <a:xfrm>
              <a:off x="5759350" y="52049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9" name="Shape 3409"/>
            <p:cNvSpPr/>
            <p:nvPr/>
          </p:nvSpPr>
          <p:spPr>
            <a:xfrm>
              <a:off x="5909850" y="38862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0" name="Shape 3410"/>
            <p:cNvSpPr/>
            <p:nvPr/>
          </p:nvSpPr>
          <p:spPr>
            <a:xfrm>
              <a:off x="5909850" y="114117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1" name="Shape 3411"/>
            <p:cNvSpPr/>
            <p:nvPr/>
          </p:nvSpPr>
          <p:spPr>
            <a:xfrm>
              <a:off x="5909850" y="129170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2" name="Shape 3412"/>
            <p:cNvSpPr/>
            <p:nvPr/>
          </p:nvSpPr>
          <p:spPr>
            <a:xfrm>
              <a:off x="5909850" y="14422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3" name="Shape 3413"/>
            <p:cNvSpPr/>
            <p:nvPr/>
          </p:nvSpPr>
          <p:spPr>
            <a:xfrm>
              <a:off x="5909850" y="174322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4" name="Shape 3414"/>
            <p:cNvSpPr/>
            <p:nvPr/>
          </p:nvSpPr>
          <p:spPr>
            <a:xfrm>
              <a:off x="5909850" y="20442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5" name="Shape 3415"/>
            <p:cNvSpPr/>
            <p:nvPr/>
          </p:nvSpPr>
          <p:spPr>
            <a:xfrm>
              <a:off x="5909850" y="26462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6" name="Shape 3416"/>
            <p:cNvSpPr/>
            <p:nvPr/>
          </p:nvSpPr>
          <p:spPr>
            <a:xfrm>
              <a:off x="5909850" y="294730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7" name="Shape 3417"/>
            <p:cNvSpPr/>
            <p:nvPr/>
          </p:nvSpPr>
          <p:spPr>
            <a:xfrm>
              <a:off x="5909850" y="30978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8" name="Shape 3418"/>
            <p:cNvSpPr/>
            <p:nvPr/>
          </p:nvSpPr>
          <p:spPr>
            <a:xfrm>
              <a:off x="5909850" y="324832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9" name="Shape 3419"/>
            <p:cNvSpPr/>
            <p:nvPr/>
          </p:nvSpPr>
          <p:spPr>
            <a:xfrm>
              <a:off x="5909850" y="35493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0" name="Shape 3420"/>
            <p:cNvSpPr/>
            <p:nvPr/>
          </p:nvSpPr>
          <p:spPr>
            <a:xfrm>
              <a:off x="5909850" y="369987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1" name="Shape 3421"/>
            <p:cNvSpPr/>
            <p:nvPr/>
          </p:nvSpPr>
          <p:spPr>
            <a:xfrm>
              <a:off x="5909850" y="385037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2" name="Shape 3422"/>
            <p:cNvSpPr/>
            <p:nvPr/>
          </p:nvSpPr>
          <p:spPr>
            <a:xfrm>
              <a:off x="5909850" y="40008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3" name="Shape 3423"/>
            <p:cNvSpPr/>
            <p:nvPr/>
          </p:nvSpPr>
          <p:spPr>
            <a:xfrm>
              <a:off x="5909850" y="430190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4" name="Shape 3424"/>
            <p:cNvSpPr/>
            <p:nvPr/>
          </p:nvSpPr>
          <p:spPr>
            <a:xfrm>
              <a:off x="5909850" y="44524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5" name="Shape 3425"/>
            <p:cNvSpPr/>
            <p:nvPr/>
          </p:nvSpPr>
          <p:spPr>
            <a:xfrm>
              <a:off x="5909850" y="49039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6" name="Shape 3426"/>
            <p:cNvSpPr/>
            <p:nvPr/>
          </p:nvSpPr>
          <p:spPr>
            <a:xfrm>
              <a:off x="5909850" y="505445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7" name="Shape 3427"/>
            <p:cNvSpPr/>
            <p:nvPr/>
          </p:nvSpPr>
          <p:spPr>
            <a:xfrm>
              <a:off x="5909850" y="520497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8" name="Shape 3428"/>
            <p:cNvSpPr/>
            <p:nvPr/>
          </p:nvSpPr>
          <p:spPr>
            <a:xfrm>
              <a:off x="6060375" y="53912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9" name="Shape 3429"/>
            <p:cNvSpPr/>
            <p:nvPr/>
          </p:nvSpPr>
          <p:spPr>
            <a:xfrm>
              <a:off x="6060375" y="6896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0" name="Shape 3430"/>
            <p:cNvSpPr/>
            <p:nvPr/>
          </p:nvSpPr>
          <p:spPr>
            <a:xfrm>
              <a:off x="6060375" y="99067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1" name="Shape 3431"/>
            <p:cNvSpPr/>
            <p:nvPr/>
          </p:nvSpPr>
          <p:spPr>
            <a:xfrm>
              <a:off x="6060375" y="129170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2" name="Shape 3432"/>
            <p:cNvSpPr/>
            <p:nvPr/>
          </p:nvSpPr>
          <p:spPr>
            <a:xfrm>
              <a:off x="6060375" y="14422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3" name="Shape 3433"/>
            <p:cNvSpPr/>
            <p:nvPr/>
          </p:nvSpPr>
          <p:spPr>
            <a:xfrm>
              <a:off x="6060375" y="159270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4" name="Shape 3434"/>
            <p:cNvSpPr/>
            <p:nvPr/>
          </p:nvSpPr>
          <p:spPr>
            <a:xfrm>
              <a:off x="6060375" y="174322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5" name="Shape 3435"/>
            <p:cNvSpPr/>
            <p:nvPr/>
          </p:nvSpPr>
          <p:spPr>
            <a:xfrm>
              <a:off x="6060375" y="21947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6" name="Shape 3436"/>
            <p:cNvSpPr/>
            <p:nvPr/>
          </p:nvSpPr>
          <p:spPr>
            <a:xfrm>
              <a:off x="6060375" y="234527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7" name="Shape 3437"/>
            <p:cNvSpPr/>
            <p:nvPr/>
          </p:nvSpPr>
          <p:spPr>
            <a:xfrm>
              <a:off x="6060375" y="249577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8" name="Shape 3438"/>
            <p:cNvSpPr/>
            <p:nvPr/>
          </p:nvSpPr>
          <p:spPr>
            <a:xfrm>
              <a:off x="6060375" y="264627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9" name="Shape 3439"/>
            <p:cNvSpPr/>
            <p:nvPr/>
          </p:nvSpPr>
          <p:spPr>
            <a:xfrm>
              <a:off x="6060375" y="27968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0" name="Shape 3440"/>
            <p:cNvSpPr/>
            <p:nvPr/>
          </p:nvSpPr>
          <p:spPr>
            <a:xfrm>
              <a:off x="6060375" y="294730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1" name="Shape 3441"/>
            <p:cNvSpPr/>
            <p:nvPr/>
          </p:nvSpPr>
          <p:spPr>
            <a:xfrm>
              <a:off x="6060375" y="30978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2" name="Shape 3442"/>
            <p:cNvSpPr/>
            <p:nvPr/>
          </p:nvSpPr>
          <p:spPr>
            <a:xfrm>
              <a:off x="6060375" y="324832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3" name="Shape 3443"/>
            <p:cNvSpPr/>
            <p:nvPr/>
          </p:nvSpPr>
          <p:spPr>
            <a:xfrm>
              <a:off x="6060375" y="33988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4" name="Shape 3444"/>
            <p:cNvSpPr/>
            <p:nvPr/>
          </p:nvSpPr>
          <p:spPr>
            <a:xfrm>
              <a:off x="6060375" y="35493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5" name="Shape 3445"/>
            <p:cNvSpPr/>
            <p:nvPr/>
          </p:nvSpPr>
          <p:spPr>
            <a:xfrm>
              <a:off x="6060375" y="38503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6" name="Shape 3446"/>
            <p:cNvSpPr/>
            <p:nvPr/>
          </p:nvSpPr>
          <p:spPr>
            <a:xfrm>
              <a:off x="6060375" y="41514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7" name="Shape 3447"/>
            <p:cNvSpPr/>
            <p:nvPr/>
          </p:nvSpPr>
          <p:spPr>
            <a:xfrm>
              <a:off x="6060375" y="430190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8" name="Shape 3448"/>
            <p:cNvSpPr/>
            <p:nvPr/>
          </p:nvSpPr>
          <p:spPr>
            <a:xfrm>
              <a:off x="6060375" y="44524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9" name="Shape 3449"/>
            <p:cNvSpPr/>
            <p:nvPr/>
          </p:nvSpPr>
          <p:spPr>
            <a:xfrm>
              <a:off x="6060375" y="460292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0" name="Shape 3450"/>
            <p:cNvSpPr/>
            <p:nvPr/>
          </p:nvSpPr>
          <p:spPr>
            <a:xfrm>
              <a:off x="6060375" y="49039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1" name="Shape 3451"/>
            <p:cNvSpPr/>
            <p:nvPr/>
          </p:nvSpPr>
          <p:spPr>
            <a:xfrm>
              <a:off x="6060375" y="505445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2" name="Shape 3452"/>
            <p:cNvSpPr/>
            <p:nvPr/>
          </p:nvSpPr>
          <p:spPr>
            <a:xfrm>
              <a:off x="6060375" y="52049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3" name="Shape 3453"/>
            <p:cNvSpPr/>
            <p:nvPr/>
          </p:nvSpPr>
          <p:spPr>
            <a:xfrm>
              <a:off x="6060375" y="535547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4" name="Shape 3454"/>
            <p:cNvSpPr/>
            <p:nvPr/>
          </p:nvSpPr>
          <p:spPr>
            <a:xfrm>
              <a:off x="6210875" y="53912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5" name="Shape 3455"/>
            <p:cNvSpPr/>
            <p:nvPr/>
          </p:nvSpPr>
          <p:spPr>
            <a:xfrm>
              <a:off x="6210875" y="99067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6" name="Shape 3456"/>
            <p:cNvSpPr/>
            <p:nvPr/>
          </p:nvSpPr>
          <p:spPr>
            <a:xfrm>
              <a:off x="6210875" y="114117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7" name="Shape 3457"/>
            <p:cNvSpPr/>
            <p:nvPr/>
          </p:nvSpPr>
          <p:spPr>
            <a:xfrm>
              <a:off x="6210875" y="129170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8" name="Shape 3458"/>
            <p:cNvSpPr/>
            <p:nvPr/>
          </p:nvSpPr>
          <p:spPr>
            <a:xfrm>
              <a:off x="6210875" y="159270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9" name="Shape 3459"/>
            <p:cNvSpPr/>
            <p:nvPr/>
          </p:nvSpPr>
          <p:spPr>
            <a:xfrm>
              <a:off x="6210875" y="189372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0" name="Shape 3460"/>
            <p:cNvSpPr/>
            <p:nvPr/>
          </p:nvSpPr>
          <p:spPr>
            <a:xfrm>
              <a:off x="6210875" y="20442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1" name="Shape 3461"/>
            <p:cNvSpPr/>
            <p:nvPr/>
          </p:nvSpPr>
          <p:spPr>
            <a:xfrm>
              <a:off x="6210875" y="21947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2" name="Shape 3462"/>
            <p:cNvSpPr/>
            <p:nvPr/>
          </p:nvSpPr>
          <p:spPr>
            <a:xfrm>
              <a:off x="6210875" y="249577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3" name="Shape 3463"/>
            <p:cNvSpPr/>
            <p:nvPr/>
          </p:nvSpPr>
          <p:spPr>
            <a:xfrm>
              <a:off x="6210875" y="27968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4" name="Shape 3464"/>
            <p:cNvSpPr/>
            <p:nvPr/>
          </p:nvSpPr>
          <p:spPr>
            <a:xfrm>
              <a:off x="6210875" y="30978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5" name="Shape 3465"/>
            <p:cNvSpPr/>
            <p:nvPr/>
          </p:nvSpPr>
          <p:spPr>
            <a:xfrm>
              <a:off x="6210875" y="33988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6" name="Shape 3466"/>
            <p:cNvSpPr/>
            <p:nvPr/>
          </p:nvSpPr>
          <p:spPr>
            <a:xfrm>
              <a:off x="6210875" y="35493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7" name="Shape 3467"/>
            <p:cNvSpPr/>
            <p:nvPr/>
          </p:nvSpPr>
          <p:spPr>
            <a:xfrm>
              <a:off x="6210875" y="40008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8" name="Shape 3468"/>
            <p:cNvSpPr/>
            <p:nvPr/>
          </p:nvSpPr>
          <p:spPr>
            <a:xfrm>
              <a:off x="6210875" y="41514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9" name="Shape 3469"/>
            <p:cNvSpPr/>
            <p:nvPr/>
          </p:nvSpPr>
          <p:spPr>
            <a:xfrm>
              <a:off x="6210875" y="430190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0" name="Shape 3470"/>
            <p:cNvSpPr/>
            <p:nvPr/>
          </p:nvSpPr>
          <p:spPr>
            <a:xfrm>
              <a:off x="6210875" y="44524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1" name="Shape 3471"/>
            <p:cNvSpPr/>
            <p:nvPr/>
          </p:nvSpPr>
          <p:spPr>
            <a:xfrm>
              <a:off x="6210875" y="460292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2" name="Shape 3472"/>
            <p:cNvSpPr/>
            <p:nvPr/>
          </p:nvSpPr>
          <p:spPr>
            <a:xfrm>
              <a:off x="6210875" y="49039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3" name="Shape 3473"/>
            <p:cNvSpPr/>
            <p:nvPr/>
          </p:nvSpPr>
          <p:spPr>
            <a:xfrm>
              <a:off x="6210875" y="505445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4" name="Shape 3474"/>
            <p:cNvSpPr/>
            <p:nvPr/>
          </p:nvSpPr>
          <p:spPr>
            <a:xfrm>
              <a:off x="6361375" y="38862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5" name="Shape 3475"/>
            <p:cNvSpPr/>
            <p:nvPr/>
          </p:nvSpPr>
          <p:spPr>
            <a:xfrm>
              <a:off x="6361375" y="539125"/>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6" name="Shape 3476"/>
            <p:cNvSpPr/>
            <p:nvPr/>
          </p:nvSpPr>
          <p:spPr>
            <a:xfrm>
              <a:off x="6361375" y="9906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7" name="Shape 3477"/>
            <p:cNvSpPr/>
            <p:nvPr/>
          </p:nvSpPr>
          <p:spPr>
            <a:xfrm>
              <a:off x="6361375" y="129170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8" name="Shape 3478"/>
            <p:cNvSpPr/>
            <p:nvPr/>
          </p:nvSpPr>
          <p:spPr>
            <a:xfrm>
              <a:off x="6361375" y="1592700"/>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9" name="Shape 3479"/>
            <p:cNvSpPr/>
            <p:nvPr/>
          </p:nvSpPr>
          <p:spPr>
            <a:xfrm>
              <a:off x="6361375" y="20442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0" name="Shape 3480"/>
            <p:cNvSpPr/>
            <p:nvPr/>
          </p:nvSpPr>
          <p:spPr>
            <a:xfrm>
              <a:off x="6361375" y="23452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1" name="Shape 3481"/>
            <p:cNvSpPr/>
            <p:nvPr/>
          </p:nvSpPr>
          <p:spPr>
            <a:xfrm>
              <a:off x="6361375" y="27968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2" name="Shape 3482"/>
            <p:cNvSpPr/>
            <p:nvPr/>
          </p:nvSpPr>
          <p:spPr>
            <a:xfrm>
              <a:off x="6361375" y="309782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3" name="Shape 3483"/>
            <p:cNvSpPr/>
            <p:nvPr/>
          </p:nvSpPr>
          <p:spPr>
            <a:xfrm>
              <a:off x="6361375" y="324832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4" name="Shape 3484"/>
            <p:cNvSpPr/>
            <p:nvPr/>
          </p:nvSpPr>
          <p:spPr>
            <a:xfrm>
              <a:off x="6361375" y="354935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5" name="Shape 3485"/>
            <p:cNvSpPr/>
            <p:nvPr/>
          </p:nvSpPr>
          <p:spPr>
            <a:xfrm>
              <a:off x="6361375" y="36998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6" name="Shape 3486"/>
            <p:cNvSpPr/>
            <p:nvPr/>
          </p:nvSpPr>
          <p:spPr>
            <a:xfrm>
              <a:off x="6361375" y="385037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7" name="Shape 3487"/>
            <p:cNvSpPr/>
            <p:nvPr/>
          </p:nvSpPr>
          <p:spPr>
            <a:xfrm>
              <a:off x="6361375" y="41514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8" name="Shape 3488"/>
            <p:cNvSpPr/>
            <p:nvPr/>
          </p:nvSpPr>
          <p:spPr>
            <a:xfrm>
              <a:off x="6361375" y="430190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9" name="Shape 3489"/>
            <p:cNvSpPr/>
            <p:nvPr/>
          </p:nvSpPr>
          <p:spPr>
            <a:xfrm>
              <a:off x="6361375" y="47534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0" name="Shape 3490"/>
            <p:cNvSpPr/>
            <p:nvPr/>
          </p:nvSpPr>
          <p:spPr>
            <a:xfrm>
              <a:off x="6361375" y="5054450"/>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1" name="Shape 3491"/>
            <p:cNvSpPr/>
            <p:nvPr/>
          </p:nvSpPr>
          <p:spPr>
            <a:xfrm>
              <a:off x="6361375" y="520497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2" name="Shape 3492"/>
            <p:cNvSpPr/>
            <p:nvPr/>
          </p:nvSpPr>
          <p:spPr>
            <a:xfrm>
              <a:off x="6511900" y="38862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3" name="Shape 3493"/>
            <p:cNvSpPr/>
            <p:nvPr/>
          </p:nvSpPr>
          <p:spPr>
            <a:xfrm>
              <a:off x="6511900" y="1291700"/>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4" name="Shape 3494"/>
            <p:cNvSpPr/>
            <p:nvPr/>
          </p:nvSpPr>
          <p:spPr>
            <a:xfrm>
              <a:off x="6511900" y="2044250"/>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5" name="Shape 3495"/>
            <p:cNvSpPr/>
            <p:nvPr/>
          </p:nvSpPr>
          <p:spPr>
            <a:xfrm>
              <a:off x="6511900" y="2796800"/>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6" name="Shape 3496"/>
            <p:cNvSpPr/>
            <p:nvPr/>
          </p:nvSpPr>
          <p:spPr>
            <a:xfrm>
              <a:off x="6511900" y="369987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7" name="Shape 3497"/>
            <p:cNvSpPr/>
            <p:nvPr/>
          </p:nvSpPr>
          <p:spPr>
            <a:xfrm>
              <a:off x="6511900" y="445242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8" name="Shape 3498"/>
            <p:cNvSpPr/>
            <p:nvPr/>
          </p:nvSpPr>
          <p:spPr>
            <a:xfrm>
              <a:off x="6511900" y="4602925"/>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9" name="Shape 3499"/>
            <p:cNvSpPr/>
            <p:nvPr/>
          </p:nvSpPr>
          <p:spPr>
            <a:xfrm>
              <a:off x="6511900" y="520497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0" name="Shape 3500"/>
            <p:cNvSpPr/>
            <p:nvPr/>
          </p:nvSpPr>
          <p:spPr>
            <a:xfrm>
              <a:off x="6662400" y="6896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1" name="Shape 3501"/>
            <p:cNvSpPr/>
            <p:nvPr/>
          </p:nvSpPr>
          <p:spPr>
            <a:xfrm>
              <a:off x="6662400" y="159270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2" name="Shape 3502"/>
            <p:cNvSpPr/>
            <p:nvPr/>
          </p:nvSpPr>
          <p:spPr>
            <a:xfrm>
              <a:off x="6662400" y="26462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03" name="Shape 3503"/>
          <p:cNvGrpSpPr/>
          <p:nvPr/>
        </p:nvGrpSpPr>
        <p:grpSpPr>
          <a:xfrm rot="10800000">
            <a:off x="7682449" y="28707"/>
            <a:ext cx="1140783" cy="5086302"/>
            <a:chOff x="5608825" y="238125"/>
            <a:chExt cx="1174975" cy="5238750"/>
          </a:xfrm>
        </p:grpSpPr>
        <p:sp>
          <p:nvSpPr>
            <p:cNvPr id="3504" name="Shape 3504"/>
            <p:cNvSpPr/>
            <p:nvPr/>
          </p:nvSpPr>
          <p:spPr>
            <a:xfrm>
              <a:off x="5608825" y="388625"/>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5" name="Shape 3505"/>
            <p:cNvSpPr/>
            <p:nvPr/>
          </p:nvSpPr>
          <p:spPr>
            <a:xfrm>
              <a:off x="5608825" y="23452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6" name="Shape 3506"/>
            <p:cNvSpPr/>
            <p:nvPr/>
          </p:nvSpPr>
          <p:spPr>
            <a:xfrm>
              <a:off x="5608825" y="27968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7" name="Shape 3507"/>
            <p:cNvSpPr/>
            <p:nvPr/>
          </p:nvSpPr>
          <p:spPr>
            <a:xfrm>
              <a:off x="5608825" y="41514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8" name="Shape 3508"/>
            <p:cNvSpPr/>
            <p:nvPr/>
          </p:nvSpPr>
          <p:spPr>
            <a:xfrm>
              <a:off x="5759350" y="3886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9" name="Shape 3509"/>
            <p:cNvSpPr/>
            <p:nvPr/>
          </p:nvSpPr>
          <p:spPr>
            <a:xfrm>
              <a:off x="5759350" y="6896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0" name="Shape 3510"/>
            <p:cNvSpPr/>
            <p:nvPr/>
          </p:nvSpPr>
          <p:spPr>
            <a:xfrm>
              <a:off x="5759350" y="9906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1" name="Shape 3511"/>
            <p:cNvSpPr/>
            <p:nvPr/>
          </p:nvSpPr>
          <p:spPr>
            <a:xfrm>
              <a:off x="5759350" y="1592700"/>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2" name="Shape 3512"/>
            <p:cNvSpPr/>
            <p:nvPr/>
          </p:nvSpPr>
          <p:spPr>
            <a:xfrm>
              <a:off x="5759350" y="17432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3" name="Shape 3513"/>
            <p:cNvSpPr/>
            <p:nvPr/>
          </p:nvSpPr>
          <p:spPr>
            <a:xfrm>
              <a:off x="5759350" y="20442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4" name="Shape 3514"/>
            <p:cNvSpPr/>
            <p:nvPr/>
          </p:nvSpPr>
          <p:spPr>
            <a:xfrm>
              <a:off x="5759350" y="219475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5" name="Shape 3515"/>
            <p:cNvSpPr/>
            <p:nvPr/>
          </p:nvSpPr>
          <p:spPr>
            <a:xfrm>
              <a:off x="5759350" y="23452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6" name="Shape 3516"/>
            <p:cNvSpPr/>
            <p:nvPr/>
          </p:nvSpPr>
          <p:spPr>
            <a:xfrm>
              <a:off x="5759350" y="2947300"/>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7" name="Shape 3517"/>
            <p:cNvSpPr/>
            <p:nvPr/>
          </p:nvSpPr>
          <p:spPr>
            <a:xfrm>
              <a:off x="5759350" y="30978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8" name="Shape 3518"/>
            <p:cNvSpPr/>
            <p:nvPr/>
          </p:nvSpPr>
          <p:spPr>
            <a:xfrm>
              <a:off x="5759350" y="32483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9" name="Shape 3519"/>
            <p:cNvSpPr/>
            <p:nvPr/>
          </p:nvSpPr>
          <p:spPr>
            <a:xfrm>
              <a:off x="5759350" y="385037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0" name="Shape 3520"/>
            <p:cNvSpPr/>
            <p:nvPr/>
          </p:nvSpPr>
          <p:spPr>
            <a:xfrm>
              <a:off x="5759350" y="4000875"/>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1" name="Shape 3521"/>
            <p:cNvSpPr/>
            <p:nvPr/>
          </p:nvSpPr>
          <p:spPr>
            <a:xfrm>
              <a:off x="5759350" y="44524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2" name="Shape 3522"/>
            <p:cNvSpPr/>
            <p:nvPr/>
          </p:nvSpPr>
          <p:spPr>
            <a:xfrm>
              <a:off x="5759350" y="46029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3" name="Shape 3523"/>
            <p:cNvSpPr/>
            <p:nvPr/>
          </p:nvSpPr>
          <p:spPr>
            <a:xfrm>
              <a:off x="5759350" y="47534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4" name="Shape 3524"/>
            <p:cNvSpPr/>
            <p:nvPr/>
          </p:nvSpPr>
          <p:spPr>
            <a:xfrm>
              <a:off x="5759350" y="5054450"/>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5" name="Shape 3525"/>
            <p:cNvSpPr/>
            <p:nvPr/>
          </p:nvSpPr>
          <p:spPr>
            <a:xfrm>
              <a:off x="5909850" y="23812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6" name="Shape 3526"/>
            <p:cNvSpPr/>
            <p:nvPr/>
          </p:nvSpPr>
          <p:spPr>
            <a:xfrm>
              <a:off x="5909850" y="539125"/>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7" name="Shape 3527"/>
            <p:cNvSpPr/>
            <p:nvPr/>
          </p:nvSpPr>
          <p:spPr>
            <a:xfrm>
              <a:off x="5909850" y="8401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8" name="Shape 3528"/>
            <p:cNvSpPr/>
            <p:nvPr/>
          </p:nvSpPr>
          <p:spPr>
            <a:xfrm>
              <a:off x="5909850" y="9906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9" name="Shape 3529"/>
            <p:cNvSpPr/>
            <p:nvPr/>
          </p:nvSpPr>
          <p:spPr>
            <a:xfrm>
              <a:off x="5909850" y="1592700"/>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0" name="Shape 3530"/>
            <p:cNvSpPr/>
            <p:nvPr/>
          </p:nvSpPr>
          <p:spPr>
            <a:xfrm>
              <a:off x="5909850" y="21947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1" name="Shape 3531"/>
            <p:cNvSpPr/>
            <p:nvPr/>
          </p:nvSpPr>
          <p:spPr>
            <a:xfrm>
              <a:off x="5909850" y="23452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2" name="Shape 3532"/>
            <p:cNvSpPr/>
            <p:nvPr/>
          </p:nvSpPr>
          <p:spPr>
            <a:xfrm>
              <a:off x="5909850" y="249577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3" name="Shape 3533"/>
            <p:cNvSpPr/>
            <p:nvPr/>
          </p:nvSpPr>
          <p:spPr>
            <a:xfrm>
              <a:off x="5909850" y="33988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4" name="Shape 3534"/>
            <p:cNvSpPr/>
            <p:nvPr/>
          </p:nvSpPr>
          <p:spPr>
            <a:xfrm>
              <a:off x="5909850" y="41514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5" name="Shape 3535"/>
            <p:cNvSpPr/>
            <p:nvPr/>
          </p:nvSpPr>
          <p:spPr>
            <a:xfrm>
              <a:off x="5909850" y="460292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6" name="Shape 3536"/>
            <p:cNvSpPr/>
            <p:nvPr/>
          </p:nvSpPr>
          <p:spPr>
            <a:xfrm>
              <a:off x="5909850" y="47534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7" name="Shape 3537"/>
            <p:cNvSpPr/>
            <p:nvPr/>
          </p:nvSpPr>
          <p:spPr>
            <a:xfrm>
              <a:off x="5909850" y="535547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8" name="Shape 3538"/>
            <p:cNvSpPr/>
            <p:nvPr/>
          </p:nvSpPr>
          <p:spPr>
            <a:xfrm>
              <a:off x="6060375" y="2381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9" name="Shape 3539"/>
            <p:cNvSpPr/>
            <p:nvPr/>
          </p:nvSpPr>
          <p:spPr>
            <a:xfrm>
              <a:off x="6060375" y="3886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0" name="Shape 3540"/>
            <p:cNvSpPr/>
            <p:nvPr/>
          </p:nvSpPr>
          <p:spPr>
            <a:xfrm>
              <a:off x="6060375" y="84015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1" name="Shape 3541"/>
            <p:cNvSpPr/>
            <p:nvPr/>
          </p:nvSpPr>
          <p:spPr>
            <a:xfrm>
              <a:off x="6060375" y="114117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2" name="Shape 3542"/>
            <p:cNvSpPr/>
            <p:nvPr/>
          </p:nvSpPr>
          <p:spPr>
            <a:xfrm>
              <a:off x="6060375" y="18937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3" name="Shape 3543"/>
            <p:cNvSpPr/>
            <p:nvPr/>
          </p:nvSpPr>
          <p:spPr>
            <a:xfrm>
              <a:off x="6060375" y="20442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4" name="Shape 3544"/>
            <p:cNvSpPr/>
            <p:nvPr/>
          </p:nvSpPr>
          <p:spPr>
            <a:xfrm>
              <a:off x="6060375" y="36998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5" name="Shape 3545"/>
            <p:cNvSpPr/>
            <p:nvPr/>
          </p:nvSpPr>
          <p:spPr>
            <a:xfrm>
              <a:off x="6060375" y="4000875"/>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6" name="Shape 3546"/>
            <p:cNvSpPr/>
            <p:nvPr/>
          </p:nvSpPr>
          <p:spPr>
            <a:xfrm>
              <a:off x="6210875" y="23812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7" name="Shape 3547"/>
            <p:cNvSpPr/>
            <p:nvPr/>
          </p:nvSpPr>
          <p:spPr>
            <a:xfrm>
              <a:off x="6210875" y="6896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8" name="Shape 3548"/>
            <p:cNvSpPr/>
            <p:nvPr/>
          </p:nvSpPr>
          <p:spPr>
            <a:xfrm>
              <a:off x="6210875" y="23452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9" name="Shape 3549"/>
            <p:cNvSpPr/>
            <p:nvPr/>
          </p:nvSpPr>
          <p:spPr>
            <a:xfrm>
              <a:off x="6210875" y="324832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0" name="Shape 3550"/>
            <p:cNvSpPr/>
            <p:nvPr/>
          </p:nvSpPr>
          <p:spPr>
            <a:xfrm>
              <a:off x="6210875" y="36998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1" name="Shape 3551"/>
            <p:cNvSpPr/>
            <p:nvPr/>
          </p:nvSpPr>
          <p:spPr>
            <a:xfrm>
              <a:off x="6361375" y="1442200"/>
              <a:ext cx="121425" cy="121400"/>
            </a:xfrm>
            <a:custGeom>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2" name="Shape 3552"/>
            <p:cNvSpPr/>
            <p:nvPr/>
          </p:nvSpPr>
          <p:spPr>
            <a:xfrm>
              <a:off x="6361375" y="2646275"/>
              <a:ext cx="121425" cy="121425"/>
            </a:xfrm>
            <a:custGeom>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3" name="Shape 3553"/>
            <p:cNvSpPr/>
            <p:nvPr/>
          </p:nvSpPr>
          <p:spPr>
            <a:xfrm>
              <a:off x="6662400" y="49039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554" name="Shape 3554"/>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1pPr>
            <a:lvl2pPr indent="0" lvl="1"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2pPr>
            <a:lvl3pPr indent="0" lvl="2"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3pPr>
            <a:lvl4pPr indent="0" lvl="3"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4pPr>
            <a:lvl5pPr indent="0" lvl="4"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5pPr>
            <a:lvl6pPr indent="0" lvl="5"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6pPr>
            <a:lvl7pPr indent="0" lvl="6"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7pPr>
            <a:lvl8pPr indent="0" lvl="7"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8pPr>
            <a:lvl9pPr indent="0" lvl="8"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3555" name="Shape 3555"/>
        <p:cNvGrpSpPr/>
        <p:nvPr/>
      </p:nvGrpSpPr>
      <p:grpSpPr>
        <a:xfrm>
          <a:off x="0" y="0"/>
          <a:ext cx="0" cy="0"/>
          <a:chOff x="0" y="0"/>
          <a:chExt cx="0" cy="0"/>
        </a:xfrm>
      </p:grpSpPr>
      <p:sp>
        <p:nvSpPr>
          <p:cNvPr id="3556" name="Shape 3556"/>
          <p:cNvSpPr txBox="1"/>
          <p:nvPr>
            <p:ph idx="1" type="body"/>
          </p:nvPr>
        </p:nvSpPr>
        <p:spPr>
          <a:xfrm>
            <a:off x="624925" y="4177700"/>
            <a:ext cx="6759300" cy="51960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360"/>
              </a:spcBef>
              <a:spcAft>
                <a:spcPts val="0"/>
              </a:spcAft>
              <a:buClr>
                <a:srgbClr val="D3EBD5"/>
              </a:buClr>
              <a:buSzPts val="1800"/>
              <a:buFont typeface="Titillium Web Light"/>
              <a:buNone/>
              <a:defRPr b="0" i="0" sz="1800" u="none" cap="none" strike="noStrike">
                <a:solidFill>
                  <a:srgbClr val="003B55"/>
                </a:solidFill>
                <a:latin typeface="Titillium Web Light"/>
                <a:ea typeface="Titillium Web Light"/>
                <a:cs typeface="Titillium Web Light"/>
                <a:sym typeface="Titillium Web Light"/>
              </a:defRPr>
            </a:lvl1pPr>
            <a:lvl2pPr indent="-381000" lvl="1" marL="914400" marR="0" rtl="0" algn="l">
              <a:lnSpc>
                <a:spcPct val="100000"/>
              </a:lnSpc>
              <a:spcBef>
                <a:spcPts val="0"/>
              </a:spcBef>
              <a:spcAft>
                <a:spcPts val="0"/>
              </a:spcAft>
              <a:buClr>
                <a:srgbClr val="D3EBD5"/>
              </a:buClr>
              <a:buSzPts val="2400"/>
              <a:buFont typeface="Titillium Web Light"/>
              <a:buChar char="▫"/>
              <a:defRPr b="0" i="0" sz="2400" u="none" cap="none" strike="noStrike">
                <a:solidFill>
                  <a:srgbClr val="003B55"/>
                </a:solidFill>
                <a:latin typeface="Titillium Web Light"/>
                <a:ea typeface="Titillium Web Light"/>
                <a:cs typeface="Titillium Web Light"/>
                <a:sym typeface="Titillium Web Light"/>
              </a:defRPr>
            </a:lvl2pPr>
            <a:lvl3pPr indent="-381000" lvl="2" marL="1371600" marR="0" rtl="0" algn="l">
              <a:lnSpc>
                <a:spcPct val="100000"/>
              </a:lnSpc>
              <a:spcBef>
                <a:spcPts val="0"/>
              </a:spcBef>
              <a:spcAft>
                <a:spcPts val="0"/>
              </a:spcAft>
              <a:buClr>
                <a:srgbClr val="D3EBD5"/>
              </a:buClr>
              <a:buSzPts val="2400"/>
              <a:buFont typeface="Titillium Web Light"/>
              <a:buChar char="▫"/>
              <a:defRPr b="0" i="0" sz="2400" u="none" cap="none" strike="noStrike">
                <a:solidFill>
                  <a:srgbClr val="003B55"/>
                </a:solidFill>
                <a:latin typeface="Titillium Web Light"/>
                <a:ea typeface="Titillium Web Light"/>
                <a:cs typeface="Titillium Web Light"/>
                <a:sym typeface="Titillium Web Light"/>
              </a:defRPr>
            </a:lvl3pPr>
            <a:lvl4pPr indent="-381000" lvl="3" marL="1828800" marR="0" rtl="0" algn="l">
              <a:lnSpc>
                <a:spcPct val="100000"/>
              </a:lnSpc>
              <a:spcBef>
                <a:spcPts val="0"/>
              </a:spcBef>
              <a:spcAft>
                <a:spcPts val="0"/>
              </a:spcAft>
              <a:buClr>
                <a:srgbClr val="D3EBD5"/>
              </a:buClr>
              <a:buSzPts val="2400"/>
              <a:buFont typeface="Titillium Web Light"/>
              <a:buChar char="▫"/>
              <a:defRPr b="0" i="0" sz="2400" u="none" cap="none" strike="noStrike">
                <a:solidFill>
                  <a:srgbClr val="003B55"/>
                </a:solidFill>
                <a:latin typeface="Titillium Web Light"/>
                <a:ea typeface="Titillium Web Light"/>
                <a:cs typeface="Titillium Web Light"/>
                <a:sym typeface="Titillium Web Light"/>
              </a:defRPr>
            </a:lvl4pPr>
            <a:lvl5pPr indent="-381000" lvl="4" marL="2286000" marR="0" rtl="0" algn="l">
              <a:lnSpc>
                <a:spcPct val="100000"/>
              </a:lnSpc>
              <a:spcBef>
                <a:spcPts val="0"/>
              </a:spcBef>
              <a:spcAft>
                <a:spcPts val="0"/>
              </a:spcAft>
              <a:buClr>
                <a:srgbClr val="D3EBD5"/>
              </a:buClr>
              <a:buSzPts val="2400"/>
              <a:buFont typeface="Titillium Web Light"/>
              <a:buChar char="▫"/>
              <a:defRPr b="0" i="0" sz="2400" u="none" cap="none" strike="noStrike">
                <a:solidFill>
                  <a:srgbClr val="003B55"/>
                </a:solidFill>
                <a:latin typeface="Titillium Web Light"/>
                <a:ea typeface="Titillium Web Light"/>
                <a:cs typeface="Titillium Web Light"/>
                <a:sym typeface="Titillium Web Light"/>
              </a:defRPr>
            </a:lvl5pPr>
            <a:lvl6pPr indent="-381000" lvl="5" marL="2743200" marR="0" rtl="0" algn="l">
              <a:lnSpc>
                <a:spcPct val="100000"/>
              </a:lnSpc>
              <a:spcBef>
                <a:spcPts val="0"/>
              </a:spcBef>
              <a:spcAft>
                <a:spcPts val="0"/>
              </a:spcAft>
              <a:buClr>
                <a:srgbClr val="D3EBD5"/>
              </a:buClr>
              <a:buSzPts val="2400"/>
              <a:buFont typeface="Titillium Web Light"/>
              <a:buChar char="▫"/>
              <a:defRPr b="0" i="0" sz="2400" u="none" cap="none" strike="noStrike">
                <a:solidFill>
                  <a:srgbClr val="003B55"/>
                </a:solidFill>
                <a:latin typeface="Titillium Web Light"/>
                <a:ea typeface="Titillium Web Light"/>
                <a:cs typeface="Titillium Web Light"/>
                <a:sym typeface="Titillium Web Light"/>
              </a:defRPr>
            </a:lvl6pPr>
            <a:lvl7pPr indent="-381000" lvl="6" marL="3200400" marR="0" rtl="0" algn="l">
              <a:lnSpc>
                <a:spcPct val="100000"/>
              </a:lnSpc>
              <a:spcBef>
                <a:spcPts val="0"/>
              </a:spcBef>
              <a:spcAft>
                <a:spcPts val="0"/>
              </a:spcAft>
              <a:buClr>
                <a:srgbClr val="D3EBD5"/>
              </a:buClr>
              <a:buSzPts val="2400"/>
              <a:buFont typeface="Titillium Web Light"/>
              <a:buChar char="●"/>
              <a:defRPr b="0" i="0" sz="2400" u="none" cap="none" strike="noStrike">
                <a:solidFill>
                  <a:srgbClr val="003B55"/>
                </a:solidFill>
                <a:latin typeface="Titillium Web Light"/>
                <a:ea typeface="Titillium Web Light"/>
                <a:cs typeface="Titillium Web Light"/>
                <a:sym typeface="Titillium Web Light"/>
              </a:defRPr>
            </a:lvl7pPr>
            <a:lvl8pPr indent="-381000" lvl="7" marL="3657600" marR="0" rtl="0" algn="l">
              <a:lnSpc>
                <a:spcPct val="100000"/>
              </a:lnSpc>
              <a:spcBef>
                <a:spcPts val="0"/>
              </a:spcBef>
              <a:spcAft>
                <a:spcPts val="0"/>
              </a:spcAft>
              <a:buClr>
                <a:srgbClr val="D3EBD5"/>
              </a:buClr>
              <a:buSzPts val="2400"/>
              <a:buFont typeface="Titillium Web Light"/>
              <a:buChar char="○"/>
              <a:defRPr b="0" i="0" sz="2400" u="none" cap="none" strike="noStrike">
                <a:solidFill>
                  <a:srgbClr val="003B55"/>
                </a:solidFill>
                <a:latin typeface="Titillium Web Light"/>
                <a:ea typeface="Titillium Web Light"/>
                <a:cs typeface="Titillium Web Light"/>
                <a:sym typeface="Titillium Web Light"/>
              </a:defRPr>
            </a:lvl8pPr>
            <a:lvl9pPr indent="-381000" lvl="8" marL="4114800" marR="0" rtl="0" algn="l">
              <a:lnSpc>
                <a:spcPct val="100000"/>
              </a:lnSpc>
              <a:spcBef>
                <a:spcPts val="0"/>
              </a:spcBef>
              <a:spcAft>
                <a:spcPts val="0"/>
              </a:spcAft>
              <a:buClr>
                <a:srgbClr val="D3EBD5"/>
              </a:buClr>
              <a:buSzPts val="2400"/>
              <a:buFont typeface="Titillium Web Light"/>
              <a:buChar char="■"/>
              <a:defRPr b="0" i="0" sz="2400" u="none" cap="none" strike="noStrike">
                <a:solidFill>
                  <a:srgbClr val="003B55"/>
                </a:solidFill>
                <a:latin typeface="Titillium Web Light"/>
                <a:ea typeface="Titillium Web Light"/>
                <a:cs typeface="Titillium Web Light"/>
                <a:sym typeface="Titillium Web Light"/>
              </a:defRPr>
            </a:lvl9pPr>
          </a:lstStyle>
          <a:p/>
        </p:txBody>
      </p:sp>
      <p:grpSp>
        <p:nvGrpSpPr>
          <p:cNvPr id="3557" name="Shape 3557"/>
          <p:cNvGrpSpPr/>
          <p:nvPr/>
        </p:nvGrpSpPr>
        <p:grpSpPr>
          <a:xfrm rot="10800000">
            <a:off x="8851487" y="28707"/>
            <a:ext cx="264012" cy="5086302"/>
            <a:chOff x="5307800" y="238125"/>
            <a:chExt cx="271925" cy="5238750"/>
          </a:xfrm>
        </p:grpSpPr>
        <p:sp>
          <p:nvSpPr>
            <p:cNvPr id="3558" name="Shape 3558"/>
            <p:cNvSpPr/>
            <p:nvPr/>
          </p:nvSpPr>
          <p:spPr>
            <a:xfrm>
              <a:off x="5307800" y="2381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9" name="Shape 3559"/>
            <p:cNvSpPr/>
            <p:nvPr/>
          </p:nvSpPr>
          <p:spPr>
            <a:xfrm>
              <a:off x="5307800" y="38862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0" name="Shape 3560"/>
            <p:cNvSpPr/>
            <p:nvPr/>
          </p:nvSpPr>
          <p:spPr>
            <a:xfrm>
              <a:off x="5307800" y="539125"/>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1" name="Shape 3561"/>
            <p:cNvSpPr/>
            <p:nvPr/>
          </p:nvSpPr>
          <p:spPr>
            <a:xfrm>
              <a:off x="5307800" y="6896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2" name="Shape 3562"/>
            <p:cNvSpPr/>
            <p:nvPr/>
          </p:nvSpPr>
          <p:spPr>
            <a:xfrm>
              <a:off x="5307800" y="8401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3" name="Shape 3563"/>
            <p:cNvSpPr/>
            <p:nvPr/>
          </p:nvSpPr>
          <p:spPr>
            <a:xfrm>
              <a:off x="5307800" y="9906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4" name="Shape 3564"/>
            <p:cNvSpPr/>
            <p:nvPr/>
          </p:nvSpPr>
          <p:spPr>
            <a:xfrm>
              <a:off x="5307800" y="114117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5" name="Shape 3565"/>
            <p:cNvSpPr/>
            <p:nvPr/>
          </p:nvSpPr>
          <p:spPr>
            <a:xfrm>
              <a:off x="5307800" y="129170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6" name="Shape 3566"/>
            <p:cNvSpPr/>
            <p:nvPr/>
          </p:nvSpPr>
          <p:spPr>
            <a:xfrm>
              <a:off x="5307800" y="14422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7" name="Shape 3567"/>
            <p:cNvSpPr/>
            <p:nvPr/>
          </p:nvSpPr>
          <p:spPr>
            <a:xfrm>
              <a:off x="5307800" y="159270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8" name="Shape 3568"/>
            <p:cNvSpPr/>
            <p:nvPr/>
          </p:nvSpPr>
          <p:spPr>
            <a:xfrm>
              <a:off x="5307800" y="174322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9" name="Shape 3569"/>
            <p:cNvSpPr/>
            <p:nvPr/>
          </p:nvSpPr>
          <p:spPr>
            <a:xfrm>
              <a:off x="5307800" y="18937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0" name="Shape 3570"/>
            <p:cNvSpPr/>
            <p:nvPr/>
          </p:nvSpPr>
          <p:spPr>
            <a:xfrm>
              <a:off x="5307800" y="20442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1" name="Shape 3571"/>
            <p:cNvSpPr/>
            <p:nvPr/>
          </p:nvSpPr>
          <p:spPr>
            <a:xfrm>
              <a:off x="5307800" y="21947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2" name="Shape 3572"/>
            <p:cNvSpPr/>
            <p:nvPr/>
          </p:nvSpPr>
          <p:spPr>
            <a:xfrm>
              <a:off x="5307800" y="23452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3" name="Shape 3573"/>
            <p:cNvSpPr/>
            <p:nvPr/>
          </p:nvSpPr>
          <p:spPr>
            <a:xfrm>
              <a:off x="5307800" y="249577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4" name="Shape 3574"/>
            <p:cNvSpPr/>
            <p:nvPr/>
          </p:nvSpPr>
          <p:spPr>
            <a:xfrm>
              <a:off x="5307800" y="2646275"/>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5" name="Shape 3575"/>
            <p:cNvSpPr/>
            <p:nvPr/>
          </p:nvSpPr>
          <p:spPr>
            <a:xfrm>
              <a:off x="5307800" y="27968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6" name="Shape 3576"/>
            <p:cNvSpPr/>
            <p:nvPr/>
          </p:nvSpPr>
          <p:spPr>
            <a:xfrm>
              <a:off x="5307800" y="294730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7" name="Shape 3577"/>
            <p:cNvSpPr/>
            <p:nvPr/>
          </p:nvSpPr>
          <p:spPr>
            <a:xfrm>
              <a:off x="5307800" y="30978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8" name="Shape 3578"/>
            <p:cNvSpPr/>
            <p:nvPr/>
          </p:nvSpPr>
          <p:spPr>
            <a:xfrm>
              <a:off x="5307800" y="32483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9" name="Shape 3579"/>
            <p:cNvSpPr/>
            <p:nvPr/>
          </p:nvSpPr>
          <p:spPr>
            <a:xfrm>
              <a:off x="5307800" y="33988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0" name="Shape 3580"/>
            <p:cNvSpPr/>
            <p:nvPr/>
          </p:nvSpPr>
          <p:spPr>
            <a:xfrm>
              <a:off x="5307800" y="35493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1" name="Shape 3581"/>
            <p:cNvSpPr/>
            <p:nvPr/>
          </p:nvSpPr>
          <p:spPr>
            <a:xfrm>
              <a:off x="5307800" y="36998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2" name="Shape 3582"/>
            <p:cNvSpPr/>
            <p:nvPr/>
          </p:nvSpPr>
          <p:spPr>
            <a:xfrm>
              <a:off x="5307800" y="385037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3" name="Shape 3583"/>
            <p:cNvSpPr/>
            <p:nvPr/>
          </p:nvSpPr>
          <p:spPr>
            <a:xfrm>
              <a:off x="5307800" y="4000875"/>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4" name="Shape 3584"/>
            <p:cNvSpPr/>
            <p:nvPr/>
          </p:nvSpPr>
          <p:spPr>
            <a:xfrm>
              <a:off x="5307800" y="41514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5" name="Shape 3585"/>
            <p:cNvSpPr/>
            <p:nvPr/>
          </p:nvSpPr>
          <p:spPr>
            <a:xfrm>
              <a:off x="5307800" y="430190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6" name="Shape 3586"/>
            <p:cNvSpPr/>
            <p:nvPr/>
          </p:nvSpPr>
          <p:spPr>
            <a:xfrm>
              <a:off x="5307800" y="44524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7" name="Shape 3587"/>
            <p:cNvSpPr/>
            <p:nvPr/>
          </p:nvSpPr>
          <p:spPr>
            <a:xfrm>
              <a:off x="5307800" y="46029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8" name="Shape 3588"/>
            <p:cNvSpPr/>
            <p:nvPr/>
          </p:nvSpPr>
          <p:spPr>
            <a:xfrm>
              <a:off x="5307800" y="47534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9" name="Shape 3589"/>
            <p:cNvSpPr/>
            <p:nvPr/>
          </p:nvSpPr>
          <p:spPr>
            <a:xfrm>
              <a:off x="5307800" y="49039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0" name="Shape 3590"/>
            <p:cNvSpPr/>
            <p:nvPr/>
          </p:nvSpPr>
          <p:spPr>
            <a:xfrm>
              <a:off x="5307800" y="505445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1" name="Shape 3591"/>
            <p:cNvSpPr/>
            <p:nvPr/>
          </p:nvSpPr>
          <p:spPr>
            <a:xfrm>
              <a:off x="5307800" y="520497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2" name="Shape 3592"/>
            <p:cNvSpPr/>
            <p:nvPr/>
          </p:nvSpPr>
          <p:spPr>
            <a:xfrm>
              <a:off x="5307800" y="535547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3" name="Shape 3593"/>
            <p:cNvSpPr/>
            <p:nvPr/>
          </p:nvSpPr>
          <p:spPr>
            <a:xfrm>
              <a:off x="5458325" y="23812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4" name="Shape 3594"/>
            <p:cNvSpPr/>
            <p:nvPr/>
          </p:nvSpPr>
          <p:spPr>
            <a:xfrm>
              <a:off x="5458325" y="539125"/>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5" name="Shape 3595"/>
            <p:cNvSpPr/>
            <p:nvPr/>
          </p:nvSpPr>
          <p:spPr>
            <a:xfrm>
              <a:off x="5458325" y="99067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6" name="Shape 3596"/>
            <p:cNvSpPr/>
            <p:nvPr/>
          </p:nvSpPr>
          <p:spPr>
            <a:xfrm>
              <a:off x="5458325" y="114117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7" name="Shape 3597"/>
            <p:cNvSpPr/>
            <p:nvPr/>
          </p:nvSpPr>
          <p:spPr>
            <a:xfrm>
              <a:off x="5458325" y="1442200"/>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8" name="Shape 3598"/>
            <p:cNvSpPr/>
            <p:nvPr/>
          </p:nvSpPr>
          <p:spPr>
            <a:xfrm>
              <a:off x="5458325" y="1592700"/>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9" name="Shape 3599"/>
            <p:cNvSpPr/>
            <p:nvPr/>
          </p:nvSpPr>
          <p:spPr>
            <a:xfrm>
              <a:off x="5458325" y="2194750"/>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0" name="Shape 3600"/>
            <p:cNvSpPr/>
            <p:nvPr/>
          </p:nvSpPr>
          <p:spPr>
            <a:xfrm>
              <a:off x="5458325" y="234527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1" name="Shape 3601"/>
            <p:cNvSpPr/>
            <p:nvPr/>
          </p:nvSpPr>
          <p:spPr>
            <a:xfrm>
              <a:off x="5458325" y="249577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2" name="Shape 3602"/>
            <p:cNvSpPr/>
            <p:nvPr/>
          </p:nvSpPr>
          <p:spPr>
            <a:xfrm>
              <a:off x="5458325" y="2646275"/>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3" name="Shape 3603"/>
            <p:cNvSpPr/>
            <p:nvPr/>
          </p:nvSpPr>
          <p:spPr>
            <a:xfrm>
              <a:off x="5458325" y="2947300"/>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4" name="Shape 3604"/>
            <p:cNvSpPr/>
            <p:nvPr/>
          </p:nvSpPr>
          <p:spPr>
            <a:xfrm>
              <a:off x="5458325" y="324832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5" name="Shape 3605"/>
            <p:cNvSpPr/>
            <p:nvPr/>
          </p:nvSpPr>
          <p:spPr>
            <a:xfrm>
              <a:off x="5458325" y="3398850"/>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6" name="Shape 3606"/>
            <p:cNvSpPr/>
            <p:nvPr/>
          </p:nvSpPr>
          <p:spPr>
            <a:xfrm>
              <a:off x="5458325" y="369987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7" name="Shape 3607"/>
            <p:cNvSpPr/>
            <p:nvPr/>
          </p:nvSpPr>
          <p:spPr>
            <a:xfrm>
              <a:off x="5458325" y="3850375"/>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8" name="Shape 3608"/>
            <p:cNvSpPr/>
            <p:nvPr/>
          </p:nvSpPr>
          <p:spPr>
            <a:xfrm>
              <a:off x="5458325" y="4000875"/>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9" name="Shape 3609"/>
            <p:cNvSpPr/>
            <p:nvPr/>
          </p:nvSpPr>
          <p:spPr>
            <a:xfrm>
              <a:off x="5458325" y="4151400"/>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0" name="Shape 3610"/>
            <p:cNvSpPr/>
            <p:nvPr/>
          </p:nvSpPr>
          <p:spPr>
            <a:xfrm>
              <a:off x="5458325" y="460292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1" name="Shape 3611"/>
            <p:cNvSpPr/>
            <p:nvPr/>
          </p:nvSpPr>
          <p:spPr>
            <a:xfrm>
              <a:off x="5458325" y="4753450"/>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2" name="Shape 3612"/>
            <p:cNvSpPr/>
            <p:nvPr/>
          </p:nvSpPr>
          <p:spPr>
            <a:xfrm>
              <a:off x="5458325" y="5054450"/>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3" name="Shape 3613"/>
            <p:cNvSpPr/>
            <p:nvPr/>
          </p:nvSpPr>
          <p:spPr>
            <a:xfrm>
              <a:off x="5458325" y="5204975"/>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4" name="Shape 3614"/>
            <p:cNvSpPr/>
            <p:nvPr/>
          </p:nvSpPr>
          <p:spPr>
            <a:xfrm>
              <a:off x="5458325" y="535547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615" name="Shape 3615"/>
          <p:cNvGrpSpPr/>
          <p:nvPr/>
        </p:nvGrpSpPr>
        <p:grpSpPr>
          <a:xfrm rot="10800000">
            <a:off x="7828570" y="28707"/>
            <a:ext cx="1140783" cy="5086302"/>
            <a:chOff x="5458325" y="238125"/>
            <a:chExt cx="1174975" cy="5238750"/>
          </a:xfrm>
        </p:grpSpPr>
        <p:sp>
          <p:nvSpPr>
            <p:cNvPr id="3616" name="Shape 3616"/>
            <p:cNvSpPr/>
            <p:nvPr/>
          </p:nvSpPr>
          <p:spPr>
            <a:xfrm>
              <a:off x="5458325" y="388625"/>
              <a:ext cx="121400" cy="121400"/>
            </a:xfrm>
            <a:custGeom>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7" name="Shape 3617"/>
            <p:cNvSpPr/>
            <p:nvPr/>
          </p:nvSpPr>
          <p:spPr>
            <a:xfrm>
              <a:off x="5458325" y="689650"/>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8" name="Shape 3618"/>
            <p:cNvSpPr/>
            <p:nvPr/>
          </p:nvSpPr>
          <p:spPr>
            <a:xfrm>
              <a:off x="5458325" y="840150"/>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9" name="Shape 3619"/>
            <p:cNvSpPr/>
            <p:nvPr/>
          </p:nvSpPr>
          <p:spPr>
            <a:xfrm>
              <a:off x="5458325" y="1291700"/>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0" name="Shape 3620"/>
            <p:cNvSpPr/>
            <p:nvPr/>
          </p:nvSpPr>
          <p:spPr>
            <a:xfrm>
              <a:off x="5458325" y="1743225"/>
              <a:ext cx="121400" cy="121400"/>
            </a:xfrm>
            <a:custGeom>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1" name="Shape 3621"/>
            <p:cNvSpPr/>
            <p:nvPr/>
          </p:nvSpPr>
          <p:spPr>
            <a:xfrm>
              <a:off x="5458325" y="1893725"/>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2" name="Shape 3622"/>
            <p:cNvSpPr/>
            <p:nvPr/>
          </p:nvSpPr>
          <p:spPr>
            <a:xfrm>
              <a:off x="5458325" y="2044250"/>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3" name="Shape 3623"/>
            <p:cNvSpPr/>
            <p:nvPr/>
          </p:nvSpPr>
          <p:spPr>
            <a:xfrm>
              <a:off x="5458325" y="2796800"/>
              <a:ext cx="121400" cy="121400"/>
            </a:xfrm>
            <a:custGeom>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4" name="Shape 3624"/>
            <p:cNvSpPr/>
            <p:nvPr/>
          </p:nvSpPr>
          <p:spPr>
            <a:xfrm>
              <a:off x="5458325" y="3097825"/>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5" name="Shape 3625"/>
            <p:cNvSpPr/>
            <p:nvPr/>
          </p:nvSpPr>
          <p:spPr>
            <a:xfrm>
              <a:off x="5458325" y="3549350"/>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6" name="Shape 3626"/>
            <p:cNvSpPr/>
            <p:nvPr/>
          </p:nvSpPr>
          <p:spPr>
            <a:xfrm>
              <a:off x="5458325" y="4301900"/>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7" name="Shape 3627"/>
            <p:cNvSpPr/>
            <p:nvPr/>
          </p:nvSpPr>
          <p:spPr>
            <a:xfrm>
              <a:off x="5458325" y="4452425"/>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8" name="Shape 3628"/>
            <p:cNvSpPr/>
            <p:nvPr/>
          </p:nvSpPr>
          <p:spPr>
            <a:xfrm>
              <a:off x="5458325" y="4903950"/>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9" name="Shape 3629"/>
            <p:cNvSpPr/>
            <p:nvPr/>
          </p:nvSpPr>
          <p:spPr>
            <a:xfrm>
              <a:off x="5608825" y="2381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0" name="Shape 3630"/>
            <p:cNvSpPr/>
            <p:nvPr/>
          </p:nvSpPr>
          <p:spPr>
            <a:xfrm>
              <a:off x="5608825" y="53912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1" name="Shape 3631"/>
            <p:cNvSpPr/>
            <p:nvPr/>
          </p:nvSpPr>
          <p:spPr>
            <a:xfrm>
              <a:off x="5608825" y="6896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2" name="Shape 3632"/>
            <p:cNvSpPr/>
            <p:nvPr/>
          </p:nvSpPr>
          <p:spPr>
            <a:xfrm>
              <a:off x="5608825" y="8401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3" name="Shape 3633"/>
            <p:cNvSpPr/>
            <p:nvPr/>
          </p:nvSpPr>
          <p:spPr>
            <a:xfrm>
              <a:off x="5608825" y="99067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4" name="Shape 3634"/>
            <p:cNvSpPr/>
            <p:nvPr/>
          </p:nvSpPr>
          <p:spPr>
            <a:xfrm>
              <a:off x="5608825" y="114117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5" name="Shape 3635"/>
            <p:cNvSpPr/>
            <p:nvPr/>
          </p:nvSpPr>
          <p:spPr>
            <a:xfrm>
              <a:off x="5608825" y="129170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6" name="Shape 3636"/>
            <p:cNvSpPr/>
            <p:nvPr/>
          </p:nvSpPr>
          <p:spPr>
            <a:xfrm>
              <a:off x="5608825" y="1442200"/>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7" name="Shape 3637"/>
            <p:cNvSpPr/>
            <p:nvPr/>
          </p:nvSpPr>
          <p:spPr>
            <a:xfrm>
              <a:off x="5608825" y="1592700"/>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8" name="Shape 3638"/>
            <p:cNvSpPr/>
            <p:nvPr/>
          </p:nvSpPr>
          <p:spPr>
            <a:xfrm>
              <a:off x="5608825" y="174322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9" name="Shape 3639"/>
            <p:cNvSpPr/>
            <p:nvPr/>
          </p:nvSpPr>
          <p:spPr>
            <a:xfrm>
              <a:off x="5608825" y="18937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0" name="Shape 3640"/>
            <p:cNvSpPr/>
            <p:nvPr/>
          </p:nvSpPr>
          <p:spPr>
            <a:xfrm>
              <a:off x="5608825" y="20442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1" name="Shape 3641"/>
            <p:cNvSpPr/>
            <p:nvPr/>
          </p:nvSpPr>
          <p:spPr>
            <a:xfrm>
              <a:off x="5608825" y="21947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2" name="Shape 3642"/>
            <p:cNvSpPr/>
            <p:nvPr/>
          </p:nvSpPr>
          <p:spPr>
            <a:xfrm>
              <a:off x="5608825" y="249577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3" name="Shape 3643"/>
            <p:cNvSpPr/>
            <p:nvPr/>
          </p:nvSpPr>
          <p:spPr>
            <a:xfrm>
              <a:off x="5608825" y="264627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4" name="Shape 3644"/>
            <p:cNvSpPr/>
            <p:nvPr/>
          </p:nvSpPr>
          <p:spPr>
            <a:xfrm>
              <a:off x="5608825" y="2947300"/>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5" name="Shape 3645"/>
            <p:cNvSpPr/>
            <p:nvPr/>
          </p:nvSpPr>
          <p:spPr>
            <a:xfrm>
              <a:off x="5608825" y="30978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6" name="Shape 3646"/>
            <p:cNvSpPr/>
            <p:nvPr/>
          </p:nvSpPr>
          <p:spPr>
            <a:xfrm>
              <a:off x="5608825" y="32483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7" name="Shape 3647"/>
            <p:cNvSpPr/>
            <p:nvPr/>
          </p:nvSpPr>
          <p:spPr>
            <a:xfrm>
              <a:off x="5608825" y="33988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8" name="Shape 3648"/>
            <p:cNvSpPr/>
            <p:nvPr/>
          </p:nvSpPr>
          <p:spPr>
            <a:xfrm>
              <a:off x="5608825" y="35493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9" name="Shape 3649"/>
            <p:cNvSpPr/>
            <p:nvPr/>
          </p:nvSpPr>
          <p:spPr>
            <a:xfrm>
              <a:off x="5608825" y="369987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0" name="Shape 3650"/>
            <p:cNvSpPr/>
            <p:nvPr/>
          </p:nvSpPr>
          <p:spPr>
            <a:xfrm>
              <a:off x="5608825" y="385037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1" name="Shape 3651"/>
            <p:cNvSpPr/>
            <p:nvPr/>
          </p:nvSpPr>
          <p:spPr>
            <a:xfrm>
              <a:off x="5608825" y="400087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2" name="Shape 3652"/>
            <p:cNvSpPr/>
            <p:nvPr/>
          </p:nvSpPr>
          <p:spPr>
            <a:xfrm>
              <a:off x="5608825" y="430190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3" name="Shape 3653"/>
            <p:cNvSpPr/>
            <p:nvPr/>
          </p:nvSpPr>
          <p:spPr>
            <a:xfrm>
              <a:off x="5608825" y="44524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4" name="Shape 3654"/>
            <p:cNvSpPr/>
            <p:nvPr/>
          </p:nvSpPr>
          <p:spPr>
            <a:xfrm>
              <a:off x="5608825" y="46029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5" name="Shape 3655"/>
            <p:cNvSpPr/>
            <p:nvPr/>
          </p:nvSpPr>
          <p:spPr>
            <a:xfrm>
              <a:off x="5608825" y="47534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6" name="Shape 3656"/>
            <p:cNvSpPr/>
            <p:nvPr/>
          </p:nvSpPr>
          <p:spPr>
            <a:xfrm>
              <a:off x="5608825" y="49039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7" name="Shape 3657"/>
            <p:cNvSpPr/>
            <p:nvPr/>
          </p:nvSpPr>
          <p:spPr>
            <a:xfrm>
              <a:off x="5608825" y="5054450"/>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8" name="Shape 3658"/>
            <p:cNvSpPr/>
            <p:nvPr/>
          </p:nvSpPr>
          <p:spPr>
            <a:xfrm>
              <a:off x="5608825" y="520497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9" name="Shape 3659"/>
            <p:cNvSpPr/>
            <p:nvPr/>
          </p:nvSpPr>
          <p:spPr>
            <a:xfrm>
              <a:off x="5608825" y="535547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0" name="Shape 3660"/>
            <p:cNvSpPr/>
            <p:nvPr/>
          </p:nvSpPr>
          <p:spPr>
            <a:xfrm>
              <a:off x="5759350" y="23812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1" name="Shape 3661"/>
            <p:cNvSpPr/>
            <p:nvPr/>
          </p:nvSpPr>
          <p:spPr>
            <a:xfrm>
              <a:off x="5759350" y="840150"/>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2" name="Shape 3662"/>
            <p:cNvSpPr/>
            <p:nvPr/>
          </p:nvSpPr>
          <p:spPr>
            <a:xfrm>
              <a:off x="5759350" y="11411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3" name="Shape 3663"/>
            <p:cNvSpPr/>
            <p:nvPr/>
          </p:nvSpPr>
          <p:spPr>
            <a:xfrm>
              <a:off x="5759350" y="1442200"/>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4" name="Shape 3664"/>
            <p:cNvSpPr/>
            <p:nvPr/>
          </p:nvSpPr>
          <p:spPr>
            <a:xfrm>
              <a:off x="5759350" y="189372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5" name="Shape 3665"/>
            <p:cNvSpPr/>
            <p:nvPr/>
          </p:nvSpPr>
          <p:spPr>
            <a:xfrm>
              <a:off x="5759350" y="24957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6" name="Shape 3666"/>
            <p:cNvSpPr/>
            <p:nvPr/>
          </p:nvSpPr>
          <p:spPr>
            <a:xfrm>
              <a:off x="5759350" y="2646275"/>
              <a:ext cx="121400" cy="121425"/>
            </a:xfrm>
            <a:custGeom>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7" name="Shape 3667"/>
            <p:cNvSpPr/>
            <p:nvPr/>
          </p:nvSpPr>
          <p:spPr>
            <a:xfrm>
              <a:off x="5759350" y="369987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8" name="Shape 3668"/>
            <p:cNvSpPr/>
            <p:nvPr/>
          </p:nvSpPr>
          <p:spPr>
            <a:xfrm>
              <a:off x="5759350" y="4151400"/>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9" name="Shape 3669"/>
            <p:cNvSpPr/>
            <p:nvPr/>
          </p:nvSpPr>
          <p:spPr>
            <a:xfrm>
              <a:off x="5759350" y="4903950"/>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0" name="Shape 3670"/>
            <p:cNvSpPr/>
            <p:nvPr/>
          </p:nvSpPr>
          <p:spPr>
            <a:xfrm>
              <a:off x="5759350" y="53554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1" name="Shape 3671"/>
            <p:cNvSpPr/>
            <p:nvPr/>
          </p:nvSpPr>
          <p:spPr>
            <a:xfrm>
              <a:off x="5909850" y="6896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2" name="Shape 3672"/>
            <p:cNvSpPr/>
            <p:nvPr/>
          </p:nvSpPr>
          <p:spPr>
            <a:xfrm>
              <a:off x="5909850" y="18937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3" name="Shape 3673"/>
            <p:cNvSpPr/>
            <p:nvPr/>
          </p:nvSpPr>
          <p:spPr>
            <a:xfrm>
              <a:off x="5909850" y="2796800"/>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4" name="Shape 3674"/>
            <p:cNvSpPr/>
            <p:nvPr/>
          </p:nvSpPr>
          <p:spPr>
            <a:xfrm>
              <a:off x="6060375" y="4753450"/>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5" name="Shape 3675"/>
            <p:cNvSpPr/>
            <p:nvPr/>
          </p:nvSpPr>
          <p:spPr>
            <a:xfrm>
              <a:off x="6210875" y="264627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6" name="Shape 3676"/>
            <p:cNvSpPr/>
            <p:nvPr/>
          </p:nvSpPr>
          <p:spPr>
            <a:xfrm>
              <a:off x="6210875" y="520497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7" name="Shape 3677"/>
            <p:cNvSpPr/>
            <p:nvPr/>
          </p:nvSpPr>
          <p:spPr>
            <a:xfrm>
              <a:off x="6511900" y="990675"/>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678" name="Shape 3678"/>
          <p:cNvGrpSpPr/>
          <p:nvPr/>
        </p:nvGrpSpPr>
        <p:grpSpPr>
          <a:xfrm rot="10800000">
            <a:off x="7682454" y="28707"/>
            <a:ext cx="994639" cy="4940182"/>
            <a:chOff x="5759350" y="388625"/>
            <a:chExt cx="1024450" cy="5088250"/>
          </a:xfrm>
        </p:grpSpPr>
        <p:sp>
          <p:nvSpPr>
            <p:cNvPr id="3679" name="Shape 3679"/>
            <p:cNvSpPr/>
            <p:nvPr/>
          </p:nvSpPr>
          <p:spPr>
            <a:xfrm>
              <a:off x="5759350" y="53912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0" name="Shape 3680"/>
            <p:cNvSpPr/>
            <p:nvPr/>
          </p:nvSpPr>
          <p:spPr>
            <a:xfrm>
              <a:off x="5759350" y="129170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1" name="Shape 3681"/>
            <p:cNvSpPr/>
            <p:nvPr/>
          </p:nvSpPr>
          <p:spPr>
            <a:xfrm>
              <a:off x="5759350" y="27968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2" name="Shape 3682"/>
            <p:cNvSpPr/>
            <p:nvPr/>
          </p:nvSpPr>
          <p:spPr>
            <a:xfrm>
              <a:off x="5759350" y="33988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3" name="Shape 3683"/>
            <p:cNvSpPr/>
            <p:nvPr/>
          </p:nvSpPr>
          <p:spPr>
            <a:xfrm>
              <a:off x="5759350" y="35493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4" name="Shape 3684"/>
            <p:cNvSpPr/>
            <p:nvPr/>
          </p:nvSpPr>
          <p:spPr>
            <a:xfrm>
              <a:off x="5759350" y="430190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5" name="Shape 3685"/>
            <p:cNvSpPr/>
            <p:nvPr/>
          </p:nvSpPr>
          <p:spPr>
            <a:xfrm>
              <a:off x="5759350" y="52049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6" name="Shape 3686"/>
            <p:cNvSpPr/>
            <p:nvPr/>
          </p:nvSpPr>
          <p:spPr>
            <a:xfrm>
              <a:off x="5909850" y="38862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7" name="Shape 3687"/>
            <p:cNvSpPr/>
            <p:nvPr/>
          </p:nvSpPr>
          <p:spPr>
            <a:xfrm>
              <a:off x="5909850" y="114117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8" name="Shape 3688"/>
            <p:cNvSpPr/>
            <p:nvPr/>
          </p:nvSpPr>
          <p:spPr>
            <a:xfrm>
              <a:off x="5909850" y="129170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9" name="Shape 3689"/>
            <p:cNvSpPr/>
            <p:nvPr/>
          </p:nvSpPr>
          <p:spPr>
            <a:xfrm>
              <a:off x="5909850" y="14422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0" name="Shape 3690"/>
            <p:cNvSpPr/>
            <p:nvPr/>
          </p:nvSpPr>
          <p:spPr>
            <a:xfrm>
              <a:off x="5909850" y="174322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1" name="Shape 3691"/>
            <p:cNvSpPr/>
            <p:nvPr/>
          </p:nvSpPr>
          <p:spPr>
            <a:xfrm>
              <a:off x="5909850" y="20442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2" name="Shape 3692"/>
            <p:cNvSpPr/>
            <p:nvPr/>
          </p:nvSpPr>
          <p:spPr>
            <a:xfrm>
              <a:off x="5909850" y="26462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3" name="Shape 3693"/>
            <p:cNvSpPr/>
            <p:nvPr/>
          </p:nvSpPr>
          <p:spPr>
            <a:xfrm>
              <a:off x="5909850" y="294730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4" name="Shape 3694"/>
            <p:cNvSpPr/>
            <p:nvPr/>
          </p:nvSpPr>
          <p:spPr>
            <a:xfrm>
              <a:off x="5909850" y="30978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5" name="Shape 3695"/>
            <p:cNvSpPr/>
            <p:nvPr/>
          </p:nvSpPr>
          <p:spPr>
            <a:xfrm>
              <a:off x="5909850" y="324832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6" name="Shape 3696"/>
            <p:cNvSpPr/>
            <p:nvPr/>
          </p:nvSpPr>
          <p:spPr>
            <a:xfrm>
              <a:off x="5909850" y="35493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7" name="Shape 3697"/>
            <p:cNvSpPr/>
            <p:nvPr/>
          </p:nvSpPr>
          <p:spPr>
            <a:xfrm>
              <a:off x="5909850" y="369987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8" name="Shape 3698"/>
            <p:cNvSpPr/>
            <p:nvPr/>
          </p:nvSpPr>
          <p:spPr>
            <a:xfrm>
              <a:off x="5909850" y="385037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9" name="Shape 3699"/>
            <p:cNvSpPr/>
            <p:nvPr/>
          </p:nvSpPr>
          <p:spPr>
            <a:xfrm>
              <a:off x="5909850" y="40008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0" name="Shape 3700"/>
            <p:cNvSpPr/>
            <p:nvPr/>
          </p:nvSpPr>
          <p:spPr>
            <a:xfrm>
              <a:off x="5909850" y="430190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1" name="Shape 3701"/>
            <p:cNvSpPr/>
            <p:nvPr/>
          </p:nvSpPr>
          <p:spPr>
            <a:xfrm>
              <a:off x="5909850" y="44524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2" name="Shape 3702"/>
            <p:cNvSpPr/>
            <p:nvPr/>
          </p:nvSpPr>
          <p:spPr>
            <a:xfrm>
              <a:off x="5909850" y="49039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3" name="Shape 3703"/>
            <p:cNvSpPr/>
            <p:nvPr/>
          </p:nvSpPr>
          <p:spPr>
            <a:xfrm>
              <a:off x="5909850" y="505445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4" name="Shape 3704"/>
            <p:cNvSpPr/>
            <p:nvPr/>
          </p:nvSpPr>
          <p:spPr>
            <a:xfrm>
              <a:off x="5909850" y="520497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5" name="Shape 3705"/>
            <p:cNvSpPr/>
            <p:nvPr/>
          </p:nvSpPr>
          <p:spPr>
            <a:xfrm>
              <a:off x="6060375" y="53912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6" name="Shape 3706"/>
            <p:cNvSpPr/>
            <p:nvPr/>
          </p:nvSpPr>
          <p:spPr>
            <a:xfrm>
              <a:off x="6060375" y="6896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7" name="Shape 3707"/>
            <p:cNvSpPr/>
            <p:nvPr/>
          </p:nvSpPr>
          <p:spPr>
            <a:xfrm>
              <a:off x="6060375" y="99067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8" name="Shape 3708"/>
            <p:cNvSpPr/>
            <p:nvPr/>
          </p:nvSpPr>
          <p:spPr>
            <a:xfrm>
              <a:off x="6060375" y="129170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9" name="Shape 3709"/>
            <p:cNvSpPr/>
            <p:nvPr/>
          </p:nvSpPr>
          <p:spPr>
            <a:xfrm>
              <a:off x="6060375" y="14422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0" name="Shape 3710"/>
            <p:cNvSpPr/>
            <p:nvPr/>
          </p:nvSpPr>
          <p:spPr>
            <a:xfrm>
              <a:off x="6060375" y="159270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1" name="Shape 3711"/>
            <p:cNvSpPr/>
            <p:nvPr/>
          </p:nvSpPr>
          <p:spPr>
            <a:xfrm>
              <a:off x="6060375" y="174322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2" name="Shape 3712"/>
            <p:cNvSpPr/>
            <p:nvPr/>
          </p:nvSpPr>
          <p:spPr>
            <a:xfrm>
              <a:off x="6060375" y="21947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3" name="Shape 3713"/>
            <p:cNvSpPr/>
            <p:nvPr/>
          </p:nvSpPr>
          <p:spPr>
            <a:xfrm>
              <a:off x="6060375" y="234527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4" name="Shape 3714"/>
            <p:cNvSpPr/>
            <p:nvPr/>
          </p:nvSpPr>
          <p:spPr>
            <a:xfrm>
              <a:off x="6060375" y="249577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5" name="Shape 3715"/>
            <p:cNvSpPr/>
            <p:nvPr/>
          </p:nvSpPr>
          <p:spPr>
            <a:xfrm>
              <a:off x="6060375" y="264627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6" name="Shape 3716"/>
            <p:cNvSpPr/>
            <p:nvPr/>
          </p:nvSpPr>
          <p:spPr>
            <a:xfrm>
              <a:off x="6060375" y="27968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7" name="Shape 3717"/>
            <p:cNvSpPr/>
            <p:nvPr/>
          </p:nvSpPr>
          <p:spPr>
            <a:xfrm>
              <a:off x="6060375" y="294730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8" name="Shape 3718"/>
            <p:cNvSpPr/>
            <p:nvPr/>
          </p:nvSpPr>
          <p:spPr>
            <a:xfrm>
              <a:off x="6060375" y="30978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9" name="Shape 3719"/>
            <p:cNvSpPr/>
            <p:nvPr/>
          </p:nvSpPr>
          <p:spPr>
            <a:xfrm>
              <a:off x="6060375" y="324832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0" name="Shape 3720"/>
            <p:cNvSpPr/>
            <p:nvPr/>
          </p:nvSpPr>
          <p:spPr>
            <a:xfrm>
              <a:off x="6060375" y="33988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1" name="Shape 3721"/>
            <p:cNvSpPr/>
            <p:nvPr/>
          </p:nvSpPr>
          <p:spPr>
            <a:xfrm>
              <a:off x="6060375" y="35493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2" name="Shape 3722"/>
            <p:cNvSpPr/>
            <p:nvPr/>
          </p:nvSpPr>
          <p:spPr>
            <a:xfrm>
              <a:off x="6060375" y="38503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3" name="Shape 3723"/>
            <p:cNvSpPr/>
            <p:nvPr/>
          </p:nvSpPr>
          <p:spPr>
            <a:xfrm>
              <a:off x="6060375" y="41514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4" name="Shape 3724"/>
            <p:cNvSpPr/>
            <p:nvPr/>
          </p:nvSpPr>
          <p:spPr>
            <a:xfrm>
              <a:off x="6060375" y="430190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5" name="Shape 3725"/>
            <p:cNvSpPr/>
            <p:nvPr/>
          </p:nvSpPr>
          <p:spPr>
            <a:xfrm>
              <a:off x="6060375" y="44524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6" name="Shape 3726"/>
            <p:cNvSpPr/>
            <p:nvPr/>
          </p:nvSpPr>
          <p:spPr>
            <a:xfrm>
              <a:off x="6060375" y="460292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7" name="Shape 3727"/>
            <p:cNvSpPr/>
            <p:nvPr/>
          </p:nvSpPr>
          <p:spPr>
            <a:xfrm>
              <a:off x="6060375" y="49039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8" name="Shape 3728"/>
            <p:cNvSpPr/>
            <p:nvPr/>
          </p:nvSpPr>
          <p:spPr>
            <a:xfrm>
              <a:off x="6060375" y="505445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9" name="Shape 3729"/>
            <p:cNvSpPr/>
            <p:nvPr/>
          </p:nvSpPr>
          <p:spPr>
            <a:xfrm>
              <a:off x="6060375" y="52049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0" name="Shape 3730"/>
            <p:cNvSpPr/>
            <p:nvPr/>
          </p:nvSpPr>
          <p:spPr>
            <a:xfrm>
              <a:off x="6060375" y="535547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1" name="Shape 3731"/>
            <p:cNvSpPr/>
            <p:nvPr/>
          </p:nvSpPr>
          <p:spPr>
            <a:xfrm>
              <a:off x="6210875" y="53912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2" name="Shape 3732"/>
            <p:cNvSpPr/>
            <p:nvPr/>
          </p:nvSpPr>
          <p:spPr>
            <a:xfrm>
              <a:off x="6210875" y="99067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3" name="Shape 3733"/>
            <p:cNvSpPr/>
            <p:nvPr/>
          </p:nvSpPr>
          <p:spPr>
            <a:xfrm>
              <a:off x="6210875" y="114117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4" name="Shape 3734"/>
            <p:cNvSpPr/>
            <p:nvPr/>
          </p:nvSpPr>
          <p:spPr>
            <a:xfrm>
              <a:off x="6210875" y="129170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5" name="Shape 3735"/>
            <p:cNvSpPr/>
            <p:nvPr/>
          </p:nvSpPr>
          <p:spPr>
            <a:xfrm>
              <a:off x="6210875" y="159270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6" name="Shape 3736"/>
            <p:cNvSpPr/>
            <p:nvPr/>
          </p:nvSpPr>
          <p:spPr>
            <a:xfrm>
              <a:off x="6210875" y="189372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7" name="Shape 3737"/>
            <p:cNvSpPr/>
            <p:nvPr/>
          </p:nvSpPr>
          <p:spPr>
            <a:xfrm>
              <a:off x="6210875" y="20442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8" name="Shape 3738"/>
            <p:cNvSpPr/>
            <p:nvPr/>
          </p:nvSpPr>
          <p:spPr>
            <a:xfrm>
              <a:off x="6210875" y="21947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9" name="Shape 3739"/>
            <p:cNvSpPr/>
            <p:nvPr/>
          </p:nvSpPr>
          <p:spPr>
            <a:xfrm>
              <a:off x="6210875" y="249577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0" name="Shape 3740"/>
            <p:cNvSpPr/>
            <p:nvPr/>
          </p:nvSpPr>
          <p:spPr>
            <a:xfrm>
              <a:off x="6210875" y="27968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1" name="Shape 3741"/>
            <p:cNvSpPr/>
            <p:nvPr/>
          </p:nvSpPr>
          <p:spPr>
            <a:xfrm>
              <a:off x="6210875" y="30978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2" name="Shape 3742"/>
            <p:cNvSpPr/>
            <p:nvPr/>
          </p:nvSpPr>
          <p:spPr>
            <a:xfrm>
              <a:off x="6210875" y="33988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3" name="Shape 3743"/>
            <p:cNvSpPr/>
            <p:nvPr/>
          </p:nvSpPr>
          <p:spPr>
            <a:xfrm>
              <a:off x="6210875" y="35493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4" name="Shape 3744"/>
            <p:cNvSpPr/>
            <p:nvPr/>
          </p:nvSpPr>
          <p:spPr>
            <a:xfrm>
              <a:off x="6210875" y="40008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5" name="Shape 3745"/>
            <p:cNvSpPr/>
            <p:nvPr/>
          </p:nvSpPr>
          <p:spPr>
            <a:xfrm>
              <a:off x="6210875" y="41514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6" name="Shape 3746"/>
            <p:cNvSpPr/>
            <p:nvPr/>
          </p:nvSpPr>
          <p:spPr>
            <a:xfrm>
              <a:off x="6210875" y="430190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7" name="Shape 3747"/>
            <p:cNvSpPr/>
            <p:nvPr/>
          </p:nvSpPr>
          <p:spPr>
            <a:xfrm>
              <a:off x="6210875" y="44524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8" name="Shape 3748"/>
            <p:cNvSpPr/>
            <p:nvPr/>
          </p:nvSpPr>
          <p:spPr>
            <a:xfrm>
              <a:off x="6210875" y="460292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9" name="Shape 3749"/>
            <p:cNvSpPr/>
            <p:nvPr/>
          </p:nvSpPr>
          <p:spPr>
            <a:xfrm>
              <a:off x="6210875" y="49039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0" name="Shape 3750"/>
            <p:cNvSpPr/>
            <p:nvPr/>
          </p:nvSpPr>
          <p:spPr>
            <a:xfrm>
              <a:off x="6210875" y="505445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1" name="Shape 3751"/>
            <p:cNvSpPr/>
            <p:nvPr/>
          </p:nvSpPr>
          <p:spPr>
            <a:xfrm>
              <a:off x="6361375" y="38862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2" name="Shape 3752"/>
            <p:cNvSpPr/>
            <p:nvPr/>
          </p:nvSpPr>
          <p:spPr>
            <a:xfrm>
              <a:off x="6361375" y="539125"/>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3" name="Shape 3753"/>
            <p:cNvSpPr/>
            <p:nvPr/>
          </p:nvSpPr>
          <p:spPr>
            <a:xfrm>
              <a:off x="6361375" y="9906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4" name="Shape 3754"/>
            <p:cNvSpPr/>
            <p:nvPr/>
          </p:nvSpPr>
          <p:spPr>
            <a:xfrm>
              <a:off x="6361375" y="129170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5" name="Shape 3755"/>
            <p:cNvSpPr/>
            <p:nvPr/>
          </p:nvSpPr>
          <p:spPr>
            <a:xfrm>
              <a:off x="6361375" y="1592700"/>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6" name="Shape 3756"/>
            <p:cNvSpPr/>
            <p:nvPr/>
          </p:nvSpPr>
          <p:spPr>
            <a:xfrm>
              <a:off x="6361375" y="20442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7" name="Shape 3757"/>
            <p:cNvSpPr/>
            <p:nvPr/>
          </p:nvSpPr>
          <p:spPr>
            <a:xfrm>
              <a:off x="6361375" y="23452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8" name="Shape 3758"/>
            <p:cNvSpPr/>
            <p:nvPr/>
          </p:nvSpPr>
          <p:spPr>
            <a:xfrm>
              <a:off x="6361375" y="27968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9" name="Shape 3759"/>
            <p:cNvSpPr/>
            <p:nvPr/>
          </p:nvSpPr>
          <p:spPr>
            <a:xfrm>
              <a:off x="6361375" y="309782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0" name="Shape 3760"/>
            <p:cNvSpPr/>
            <p:nvPr/>
          </p:nvSpPr>
          <p:spPr>
            <a:xfrm>
              <a:off x="6361375" y="324832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1" name="Shape 3761"/>
            <p:cNvSpPr/>
            <p:nvPr/>
          </p:nvSpPr>
          <p:spPr>
            <a:xfrm>
              <a:off x="6361375" y="354935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2" name="Shape 3762"/>
            <p:cNvSpPr/>
            <p:nvPr/>
          </p:nvSpPr>
          <p:spPr>
            <a:xfrm>
              <a:off x="6361375" y="36998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3" name="Shape 3763"/>
            <p:cNvSpPr/>
            <p:nvPr/>
          </p:nvSpPr>
          <p:spPr>
            <a:xfrm>
              <a:off x="6361375" y="385037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4" name="Shape 3764"/>
            <p:cNvSpPr/>
            <p:nvPr/>
          </p:nvSpPr>
          <p:spPr>
            <a:xfrm>
              <a:off x="6361375" y="41514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5" name="Shape 3765"/>
            <p:cNvSpPr/>
            <p:nvPr/>
          </p:nvSpPr>
          <p:spPr>
            <a:xfrm>
              <a:off x="6361375" y="430190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6" name="Shape 3766"/>
            <p:cNvSpPr/>
            <p:nvPr/>
          </p:nvSpPr>
          <p:spPr>
            <a:xfrm>
              <a:off x="6361375" y="47534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7" name="Shape 3767"/>
            <p:cNvSpPr/>
            <p:nvPr/>
          </p:nvSpPr>
          <p:spPr>
            <a:xfrm>
              <a:off x="6361375" y="5054450"/>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8" name="Shape 3768"/>
            <p:cNvSpPr/>
            <p:nvPr/>
          </p:nvSpPr>
          <p:spPr>
            <a:xfrm>
              <a:off x="6361375" y="520497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9" name="Shape 3769"/>
            <p:cNvSpPr/>
            <p:nvPr/>
          </p:nvSpPr>
          <p:spPr>
            <a:xfrm>
              <a:off x="6511900" y="38862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0" name="Shape 3770"/>
            <p:cNvSpPr/>
            <p:nvPr/>
          </p:nvSpPr>
          <p:spPr>
            <a:xfrm>
              <a:off x="6511900" y="1291700"/>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1" name="Shape 3771"/>
            <p:cNvSpPr/>
            <p:nvPr/>
          </p:nvSpPr>
          <p:spPr>
            <a:xfrm>
              <a:off x="6511900" y="2044250"/>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2" name="Shape 3772"/>
            <p:cNvSpPr/>
            <p:nvPr/>
          </p:nvSpPr>
          <p:spPr>
            <a:xfrm>
              <a:off x="6511900" y="2796800"/>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3" name="Shape 3773"/>
            <p:cNvSpPr/>
            <p:nvPr/>
          </p:nvSpPr>
          <p:spPr>
            <a:xfrm>
              <a:off x="6511900" y="369987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4" name="Shape 3774"/>
            <p:cNvSpPr/>
            <p:nvPr/>
          </p:nvSpPr>
          <p:spPr>
            <a:xfrm>
              <a:off x="6511900" y="445242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5" name="Shape 3775"/>
            <p:cNvSpPr/>
            <p:nvPr/>
          </p:nvSpPr>
          <p:spPr>
            <a:xfrm>
              <a:off x="6511900" y="4602925"/>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6" name="Shape 3776"/>
            <p:cNvSpPr/>
            <p:nvPr/>
          </p:nvSpPr>
          <p:spPr>
            <a:xfrm>
              <a:off x="6511900" y="520497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7" name="Shape 3777"/>
            <p:cNvSpPr/>
            <p:nvPr/>
          </p:nvSpPr>
          <p:spPr>
            <a:xfrm>
              <a:off x="6662400" y="6896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8" name="Shape 3778"/>
            <p:cNvSpPr/>
            <p:nvPr/>
          </p:nvSpPr>
          <p:spPr>
            <a:xfrm>
              <a:off x="6662400" y="159270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9" name="Shape 3779"/>
            <p:cNvSpPr/>
            <p:nvPr/>
          </p:nvSpPr>
          <p:spPr>
            <a:xfrm>
              <a:off x="6662400" y="26462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80" name="Shape 3780"/>
          <p:cNvGrpSpPr/>
          <p:nvPr/>
        </p:nvGrpSpPr>
        <p:grpSpPr>
          <a:xfrm rot="10800000">
            <a:off x="7682449" y="28707"/>
            <a:ext cx="1140783" cy="5086302"/>
            <a:chOff x="5608825" y="238125"/>
            <a:chExt cx="1174975" cy="5238750"/>
          </a:xfrm>
        </p:grpSpPr>
        <p:sp>
          <p:nvSpPr>
            <p:cNvPr id="3781" name="Shape 3781"/>
            <p:cNvSpPr/>
            <p:nvPr/>
          </p:nvSpPr>
          <p:spPr>
            <a:xfrm>
              <a:off x="5608825" y="388625"/>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2" name="Shape 3782"/>
            <p:cNvSpPr/>
            <p:nvPr/>
          </p:nvSpPr>
          <p:spPr>
            <a:xfrm>
              <a:off x="5608825" y="23452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3" name="Shape 3783"/>
            <p:cNvSpPr/>
            <p:nvPr/>
          </p:nvSpPr>
          <p:spPr>
            <a:xfrm>
              <a:off x="5608825" y="27968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4" name="Shape 3784"/>
            <p:cNvSpPr/>
            <p:nvPr/>
          </p:nvSpPr>
          <p:spPr>
            <a:xfrm>
              <a:off x="5608825" y="41514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5" name="Shape 3785"/>
            <p:cNvSpPr/>
            <p:nvPr/>
          </p:nvSpPr>
          <p:spPr>
            <a:xfrm>
              <a:off x="5759350" y="3886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6" name="Shape 3786"/>
            <p:cNvSpPr/>
            <p:nvPr/>
          </p:nvSpPr>
          <p:spPr>
            <a:xfrm>
              <a:off x="5759350" y="6896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7" name="Shape 3787"/>
            <p:cNvSpPr/>
            <p:nvPr/>
          </p:nvSpPr>
          <p:spPr>
            <a:xfrm>
              <a:off x="5759350" y="9906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8" name="Shape 3788"/>
            <p:cNvSpPr/>
            <p:nvPr/>
          </p:nvSpPr>
          <p:spPr>
            <a:xfrm>
              <a:off x="5759350" y="1592700"/>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9" name="Shape 3789"/>
            <p:cNvSpPr/>
            <p:nvPr/>
          </p:nvSpPr>
          <p:spPr>
            <a:xfrm>
              <a:off x="5759350" y="17432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0" name="Shape 3790"/>
            <p:cNvSpPr/>
            <p:nvPr/>
          </p:nvSpPr>
          <p:spPr>
            <a:xfrm>
              <a:off x="5759350" y="20442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1" name="Shape 3791"/>
            <p:cNvSpPr/>
            <p:nvPr/>
          </p:nvSpPr>
          <p:spPr>
            <a:xfrm>
              <a:off x="5759350" y="219475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2" name="Shape 3792"/>
            <p:cNvSpPr/>
            <p:nvPr/>
          </p:nvSpPr>
          <p:spPr>
            <a:xfrm>
              <a:off x="5759350" y="23452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3" name="Shape 3793"/>
            <p:cNvSpPr/>
            <p:nvPr/>
          </p:nvSpPr>
          <p:spPr>
            <a:xfrm>
              <a:off x="5759350" y="2947300"/>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4" name="Shape 3794"/>
            <p:cNvSpPr/>
            <p:nvPr/>
          </p:nvSpPr>
          <p:spPr>
            <a:xfrm>
              <a:off x="5759350" y="30978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5" name="Shape 3795"/>
            <p:cNvSpPr/>
            <p:nvPr/>
          </p:nvSpPr>
          <p:spPr>
            <a:xfrm>
              <a:off x="5759350" y="32483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6" name="Shape 3796"/>
            <p:cNvSpPr/>
            <p:nvPr/>
          </p:nvSpPr>
          <p:spPr>
            <a:xfrm>
              <a:off x="5759350" y="385037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7" name="Shape 3797"/>
            <p:cNvSpPr/>
            <p:nvPr/>
          </p:nvSpPr>
          <p:spPr>
            <a:xfrm>
              <a:off x="5759350" y="4000875"/>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8" name="Shape 3798"/>
            <p:cNvSpPr/>
            <p:nvPr/>
          </p:nvSpPr>
          <p:spPr>
            <a:xfrm>
              <a:off x="5759350" y="44524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9" name="Shape 3799"/>
            <p:cNvSpPr/>
            <p:nvPr/>
          </p:nvSpPr>
          <p:spPr>
            <a:xfrm>
              <a:off x="5759350" y="46029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0" name="Shape 3800"/>
            <p:cNvSpPr/>
            <p:nvPr/>
          </p:nvSpPr>
          <p:spPr>
            <a:xfrm>
              <a:off x="5759350" y="47534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1" name="Shape 3801"/>
            <p:cNvSpPr/>
            <p:nvPr/>
          </p:nvSpPr>
          <p:spPr>
            <a:xfrm>
              <a:off x="5759350" y="5054450"/>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2" name="Shape 3802"/>
            <p:cNvSpPr/>
            <p:nvPr/>
          </p:nvSpPr>
          <p:spPr>
            <a:xfrm>
              <a:off x="5909850" y="23812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3" name="Shape 3803"/>
            <p:cNvSpPr/>
            <p:nvPr/>
          </p:nvSpPr>
          <p:spPr>
            <a:xfrm>
              <a:off x="5909850" y="539125"/>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4" name="Shape 3804"/>
            <p:cNvSpPr/>
            <p:nvPr/>
          </p:nvSpPr>
          <p:spPr>
            <a:xfrm>
              <a:off x="5909850" y="8401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5" name="Shape 3805"/>
            <p:cNvSpPr/>
            <p:nvPr/>
          </p:nvSpPr>
          <p:spPr>
            <a:xfrm>
              <a:off x="5909850" y="9906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6" name="Shape 3806"/>
            <p:cNvSpPr/>
            <p:nvPr/>
          </p:nvSpPr>
          <p:spPr>
            <a:xfrm>
              <a:off x="5909850" y="1592700"/>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7" name="Shape 3807"/>
            <p:cNvSpPr/>
            <p:nvPr/>
          </p:nvSpPr>
          <p:spPr>
            <a:xfrm>
              <a:off x="5909850" y="21947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8" name="Shape 3808"/>
            <p:cNvSpPr/>
            <p:nvPr/>
          </p:nvSpPr>
          <p:spPr>
            <a:xfrm>
              <a:off x="5909850" y="23452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9" name="Shape 3809"/>
            <p:cNvSpPr/>
            <p:nvPr/>
          </p:nvSpPr>
          <p:spPr>
            <a:xfrm>
              <a:off x="5909850" y="249577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0" name="Shape 3810"/>
            <p:cNvSpPr/>
            <p:nvPr/>
          </p:nvSpPr>
          <p:spPr>
            <a:xfrm>
              <a:off x="5909850" y="33988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1" name="Shape 3811"/>
            <p:cNvSpPr/>
            <p:nvPr/>
          </p:nvSpPr>
          <p:spPr>
            <a:xfrm>
              <a:off x="5909850" y="41514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2" name="Shape 3812"/>
            <p:cNvSpPr/>
            <p:nvPr/>
          </p:nvSpPr>
          <p:spPr>
            <a:xfrm>
              <a:off x="5909850" y="460292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3" name="Shape 3813"/>
            <p:cNvSpPr/>
            <p:nvPr/>
          </p:nvSpPr>
          <p:spPr>
            <a:xfrm>
              <a:off x="5909850" y="47534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4" name="Shape 3814"/>
            <p:cNvSpPr/>
            <p:nvPr/>
          </p:nvSpPr>
          <p:spPr>
            <a:xfrm>
              <a:off x="5909850" y="535547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5" name="Shape 3815"/>
            <p:cNvSpPr/>
            <p:nvPr/>
          </p:nvSpPr>
          <p:spPr>
            <a:xfrm>
              <a:off x="6060375" y="2381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6" name="Shape 3816"/>
            <p:cNvSpPr/>
            <p:nvPr/>
          </p:nvSpPr>
          <p:spPr>
            <a:xfrm>
              <a:off x="6060375" y="3886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7" name="Shape 3817"/>
            <p:cNvSpPr/>
            <p:nvPr/>
          </p:nvSpPr>
          <p:spPr>
            <a:xfrm>
              <a:off x="6060375" y="84015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8" name="Shape 3818"/>
            <p:cNvSpPr/>
            <p:nvPr/>
          </p:nvSpPr>
          <p:spPr>
            <a:xfrm>
              <a:off x="6060375" y="114117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9" name="Shape 3819"/>
            <p:cNvSpPr/>
            <p:nvPr/>
          </p:nvSpPr>
          <p:spPr>
            <a:xfrm>
              <a:off x="6060375" y="18937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0" name="Shape 3820"/>
            <p:cNvSpPr/>
            <p:nvPr/>
          </p:nvSpPr>
          <p:spPr>
            <a:xfrm>
              <a:off x="6060375" y="20442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1" name="Shape 3821"/>
            <p:cNvSpPr/>
            <p:nvPr/>
          </p:nvSpPr>
          <p:spPr>
            <a:xfrm>
              <a:off x="6060375" y="36998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2" name="Shape 3822"/>
            <p:cNvSpPr/>
            <p:nvPr/>
          </p:nvSpPr>
          <p:spPr>
            <a:xfrm>
              <a:off x="6060375" y="4000875"/>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3" name="Shape 3823"/>
            <p:cNvSpPr/>
            <p:nvPr/>
          </p:nvSpPr>
          <p:spPr>
            <a:xfrm>
              <a:off x="6210875" y="23812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4" name="Shape 3824"/>
            <p:cNvSpPr/>
            <p:nvPr/>
          </p:nvSpPr>
          <p:spPr>
            <a:xfrm>
              <a:off x="6210875" y="6896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5" name="Shape 3825"/>
            <p:cNvSpPr/>
            <p:nvPr/>
          </p:nvSpPr>
          <p:spPr>
            <a:xfrm>
              <a:off x="6210875" y="23452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6" name="Shape 3826"/>
            <p:cNvSpPr/>
            <p:nvPr/>
          </p:nvSpPr>
          <p:spPr>
            <a:xfrm>
              <a:off x="6210875" y="324832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7" name="Shape 3827"/>
            <p:cNvSpPr/>
            <p:nvPr/>
          </p:nvSpPr>
          <p:spPr>
            <a:xfrm>
              <a:off x="6210875" y="36998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8" name="Shape 3828"/>
            <p:cNvSpPr/>
            <p:nvPr/>
          </p:nvSpPr>
          <p:spPr>
            <a:xfrm>
              <a:off x="6361375" y="1442200"/>
              <a:ext cx="121425" cy="121400"/>
            </a:xfrm>
            <a:custGeom>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9" name="Shape 3829"/>
            <p:cNvSpPr/>
            <p:nvPr/>
          </p:nvSpPr>
          <p:spPr>
            <a:xfrm>
              <a:off x="6361375" y="2646275"/>
              <a:ext cx="121425" cy="121425"/>
            </a:xfrm>
            <a:custGeom>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0" name="Shape 3830"/>
            <p:cNvSpPr/>
            <p:nvPr/>
          </p:nvSpPr>
          <p:spPr>
            <a:xfrm>
              <a:off x="6662400" y="49039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831" name="Shape 3831"/>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1pPr>
            <a:lvl2pPr indent="0" lvl="1"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2pPr>
            <a:lvl3pPr indent="0" lvl="2"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3pPr>
            <a:lvl4pPr indent="0" lvl="3"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4pPr>
            <a:lvl5pPr indent="0" lvl="4"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5pPr>
            <a:lvl6pPr indent="0" lvl="5"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6pPr>
            <a:lvl7pPr indent="0" lvl="6"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7pPr>
            <a:lvl8pPr indent="0" lvl="7"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8pPr>
            <a:lvl9pPr indent="0" lvl="8"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_2">
  <p:cSld name="TITLE_2">
    <p:spTree>
      <p:nvGrpSpPr>
        <p:cNvPr id="3832" name="Shape 3832"/>
        <p:cNvGrpSpPr/>
        <p:nvPr/>
      </p:nvGrpSpPr>
      <p:grpSpPr>
        <a:xfrm>
          <a:off x="0" y="0"/>
          <a:ext cx="0" cy="0"/>
          <a:chOff x="0" y="0"/>
          <a:chExt cx="0" cy="0"/>
        </a:xfrm>
      </p:grpSpPr>
      <p:sp>
        <p:nvSpPr>
          <p:cNvPr id="3833" name="Shape 3833"/>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834" name="Shape 3834"/>
          <p:cNvGrpSpPr/>
          <p:nvPr/>
        </p:nvGrpSpPr>
        <p:grpSpPr>
          <a:xfrm>
            <a:off x="0" y="490"/>
            <a:ext cx="5153705" cy="5134399"/>
            <a:chOff x="0" y="75"/>
            <a:chExt cx="5153705" cy="5152950"/>
          </a:xfrm>
        </p:grpSpPr>
        <p:sp>
          <p:nvSpPr>
            <p:cNvPr id="3835" name="Shape 3835"/>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36" name="Shape 3836"/>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37" name="Shape 3837"/>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38" name="Shape 3838"/>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839" name="Shape 3839"/>
          <p:cNvSpPr txBox="1"/>
          <p:nvPr>
            <p:ph type="ctrTitle"/>
          </p:nvPr>
        </p:nvSpPr>
        <p:spPr>
          <a:xfrm>
            <a:off x="3537150" y="1578400"/>
            <a:ext cx="5017500" cy="1578900"/>
          </a:xfrm>
          <a:prstGeom prst="rect">
            <a:avLst/>
          </a:prstGeom>
        </p:spPr>
        <p:txBody>
          <a:bodyPr anchorCtr="0" anchor="b" bIns="91425" lIns="91425" spcFirstLastPara="1" rIns="91425" wrap="square" tIns="91425"/>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3840" name="Shape 3840"/>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rtl="0">
              <a:lnSpc>
                <a:spcPct val="100000"/>
              </a:lnSpc>
              <a:spcBef>
                <a:spcPts val="600"/>
              </a:spcBef>
              <a:spcAft>
                <a:spcPts val="0"/>
              </a:spcAft>
              <a:buSzPts val="24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3841" name="Shape 38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526" name="Shape 526"/>
        <p:cNvGrpSpPr/>
        <p:nvPr/>
      </p:nvGrpSpPr>
      <p:grpSpPr>
        <a:xfrm>
          <a:off x="0" y="0"/>
          <a:ext cx="0" cy="0"/>
          <a:chOff x="0" y="0"/>
          <a:chExt cx="0" cy="0"/>
        </a:xfrm>
      </p:grpSpPr>
      <p:sp>
        <p:nvSpPr>
          <p:cNvPr id="527" name="Shape 527"/>
          <p:cNvSpPr txBox="1"/>
          <p:nvPr>
            <p:ph type="title"/>
          </p:nvPr>
        </p:nvSpPr>
        <p:spPr>
          <a:xfrm>
            <a:off x="718300" y="739375"/>
            <a:ext cx="6761100" cy="8574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0B87A1"/>
              </a:buClr>
              <a:buSzPts val="3600"/>
              <a:buFont typeface="Dosis Light"/>
              <a:buNone/>
              <a:defRPr b="0" i="0" sz="3600" u="none" cap="none" strike="noStrike">
                <a:solidFill>
                  <a:srgbClr val="0B87A1"/>
                </a:solidFill>
                <a:latin typeface="Dosis Light"/>
                <a:ea typeface="Dosis Light"/>
                <a:cs typeface="Dosis Light"/>
                <a:sym typeface="Dosis Light"/>
              </a:defRPr>
            </a:lvl1pPr>
            <a:lvl2pPr lvl="1" marR="0" rtl="0" algn="l">
              <a:lnSpc>
                <a:spcPct val="100000"/>
              </a:lnSpc>
              <a:spcBef>
                <a:spcPts val="0"/>
              </a:spcBef>
              <a:spcAft>
                <a:spcPts val="0"/>
              </a:spcAft>
              <a:buClr>
                <a:srgbClr val="0B87A1"/>
              </a:buClr>
              <a:buSzPts val="3600"/>
              <a:buFont typeface="Dosis Light"/>
              <a:buNone/>
              <a:defRPr b="0" i="0" sz="3600" u="none" cap="none" strike="noStrike">
                <a:solidFill>
                  <a:srgbClr val="0B87A1"/>
                </a:solidFill>
                <a:latin typeface="Dosis Light"/>
                <a:ea typeface="Dosis Light"/>
                <a:cs typeface="Dosis Light"/>
                <a:sym typeface="Dosis Light"/>
              </a:defRPr>
            </a:lvl2pPr>
            <a:lvl3pPr lvl="2" marR="0" rtl="0" algn="l">
              <a:lnSpc>
                <a:spcPct val="100000"/>
              </a:lnSpc>
              <a:spcBef>
                <a:spcPts val="0"/>
              </a:spcBef>
              <a:spcAft>
                <a:spcPts val="0"/>
              </a:spcAft>
              <a:buClr>
                <a:srgbClr val="0B87A1"/>
              </a:buClr>
              <a:buSzPts val="3600"/>
              <a:buFont typeface="Dosis Light"/>
              <a:buNone/>
              <a:defRPr b="0" i="0" sz="3600" u="none" cap="none" strike="noStrike">
                <a:solidFill>
                  <a:srgbClr val="0B87A1"/>
                </a:solidFill>
                <a:latin typeface="Dosis Light"/>
                <a:ea typeface="Dosis Light"/>
                <a:cs typeface="Dosis Light"/>
                <a:sym typeface="Dosis Light"/>
              </a:defRPr>
            </a:lvl3pPr>
            <a:lvl4pPr lvl="3" marR="0" rtl="0" algn="l">
              <a:lnSpc>
                <a:spcPct val="100000"/>
              </a:lnSpc>
              <a:spcBef>
                <a:spcPts val="0"/>
              </a:spcBef>
              <a:spcAft>
                <a:spcPts val="0"/>
              </a:spcAft>
              <a:buClr>
                <a:srgbClr val="0B87A1"/>
              </a:buClr>
              <a:buSzPts val="3600"/>
              <a:buFont typeface="Dosis Light"/>
              <a:buNone/>
              <a:defRPr b="0" i="0" sz="3600" u="none" cap="none" strike="noStrike">
                <a:solidFill>
                  <a:srgbClr val="0B87A1"/>
                </a:solidFill>
                <a:latin typeface="Dosis Light"/>
                <a:ea typeface="Dosis Light"/>
                <a:cs typeface="Dosis Light"/>
                <a:sym typeface="Dosis Light"/>
              </a:defRPr>
            </a:lvl4pPr>
            <a:lvl5pPr lvl="4" marR="0" rtl="0" algn="l">
              <a:lnSpc>
                <a:spcPct val="100000"/>
              </a:lnSpc>
              <a:spcBef>
                <a:spcPts val="0"/>
              </a:spcBef>
              <a:spcAft>
                <a:spcPts val="0"/>
              </a:spcAft>
              <a:buClr>
                <a:srgbClr val="0B87A1"/>
              </a:buClr>
              <a:buSzPts val="3600"/>
              <a:buFont typeface="Dosis Light"/>
              <a:buNone/>
              <a:defRPr b="0" i="0" sz="3600" u="none" cap="none" strike="noStrike">
                <a:solidFill>
                  <a:srgbClr val="0B87A1"/>
                </a:solidFill>
                <a:latin typeface="Dosis Light"/>
                <a:ea typeface="Dosis Light"/>
                <a:cs typeface="Dosis Light"/>
                <a:sym typeface="Dosis Light"/>
              </a:defRPr>
            </a:lvl5pPr>
            <a:lvl6pPr lvl="5" marR="0" rtl="0" algn="l">
              <a:lnSpc>
                <a:spcPct val="100000"/>
              </a:lnSpc>
              <a:spcBef>
                <a:spcPts val="0"/>
              </a:spcBef>
              <a:spcAft>
                <a:spcPts val="0"/>
              </a:spcAft>
              <a:buClr>
                <a:srgbClr val="0B87A1"/>
              </a:buClr>
              <a:buSzPts val="3600"/>
              <a:buFont typeface="Dosis Light"/>
              <a:buNone/>
              <a:defRPr b="0" i="0" sz="3600" u="none" cap="none" strike="noStrike">
                <a:solidFill>
                  <a:srgbClr val="0B87A1"/>
                </a:solidFill>
                <a:latin typeface="Dosis Light"/>
                <a:ea typeface="Dosis Light"/>
                <a:cs typeface="Dosis Light"/>
                <a:sym typeface="Dosis Light"/>
              </a:defRPr>
            </a:lvl6pPr>
            <a:lvl7pPr lvl="6" marR="0" rtl="0" algn="l">
              <a:lnSpc>
                <a:spcPct val="100000"/>
              </a:lnSpc>
              <a:spcBef>
                <a:spcPts val="0"/>
              </a:spcBef>
              <a:spcAft>
                <a:spcPts val="0"/>
              </a:spcAft>
              <a:buClr>
                <a:srgbClr val="0B87A1"/>
              </a:buClr>
              <a:buSzPts val="3600"/>
              <a:buFont typeface="Dosis Light"/>
              <a:buNone/>
              <a:defRPr b="0" i="0" sz="3600" u="none" cap="none" strike="noStrike">
                <a:solidFill>
                  <a:srgbClr val="0B87A1"/>
                </a:solidFill>
                <a:latin typeface="Dosis Light"/>
                <a:ea typeface="Dosis Light"/>
                <a:cs typeface="Dosis Light"/>
                <a:sym typeface="Dosis Light"/>
              </a:defRPr>
            </a:lvl7pPr>
            <a:lvl8pPr lvl="7" marR="0" rtl="0" algn="l">
              <a:lnSpc>
                <a:spcPct val="100000"/>
              </a:lnSpc>
              <a:spcBef>
                <a:spcPts val="0"/>
              </a:spcBef>
              <a:spcAft>
                <a:spcPts val="0"/>
              </a:spcAft>
              <a:buClr>
                <a:srgbClr val="0B87A1"/>
              </a:buClr>
              <a:buSzPts val="3600"/>
              <a:buFont typeface="Dosis Light"/>
              <a:buNone/>
              <a:defRPr b="0" i="0" sz="3600" u="none" cap="none" strike="noStrike">
                <a:solidFill>
                  <a:srgbClr val="0B87A1"/>
                </a:solidFill>
                <a:latin typeface="Dosis Light"/>
                <a:ea typeface="Dosis Light"/>
                <a:cs typeface="Dosis Light"/>
                <a:sym typeface="Dosis Light"/>
              </a:defRPr>
            </a:lvl8pPr>
            <a:lvl9pPr lvl="8" marR="0" rtl="0" algn="l">
              <a:lnSpc>
                <a:spcPct val="100000"/>
              </a:lnSpc>
              <a:spcBef>
                <a:spcPts val="0"/>
              </a:spcBef>
              <a:spcAft>
                <a:spcPts val="0"/>
              </a:spcAft>
              <a:buClr>
                <a:srgbClr val="0B87A1"/>
              </a:buClr>
              <a:buSzPts val="3600"/>
              <a:buFont typeface="Dosis Light"/>
              <a:buNone/>
              <a:defRPr b="0" i="0" sz="3600" u="none" cap="none" strike="noStrike">
                <a:solidFill>
                  <a:srgbClr val="0B87A1"/>
                </a:solidFill>
                <a:latin typeface="Dosis Light"/>
                <a:ea typeface="Dosis Light"/>
                <a:cs typeface="Dosis Light"/>
                <a:sym typeface="Dosis Light"/>
              </a:defRPr>
            </a:lvl9pPr>
          </a:lstStyle>
          <a:p/>
        </p:txBody>
      </p:sp>
      <p:sp>
        <p:nvSpPr>
          <p:cNvPr id="528" name="Shape 528"/>
          <p:cNvSpPr txBox="1"/>
          <p:nvPr>
            <p:ph idx="1" type="body"/>
          </p:nvPr>
        </p:nvSpPr>
        <p:spPr>
          <a:xfrm>
            <a:off x="718300" y="1762650"/>
            <a:ext cx="3242400" cy="3087000"/>
          </a:xfrm>
          <a:prstGeom prst="rect">
            <a:avLst/>
          </a:prstGeom>
          <a:noFill/>
          <a:ln>
            <a:noFill/>
          </a:ln>
        </p:spPr>
        <p:txBody>
          <a:bodyPr anchorCtr="0" anchor="t" bIns="91425" lIns="91425" spcFirstLastPara="1" rIns="91425" wrap="square" tIns="91425"/>
          <a:lstStyle>
            <a:lvl1pPr indent="-342900" lvl="0" marL="457200" marR="0" rtl="0" algn="l">
              <a:lnSpc>
                <a:spcPct val="100000"/>
              </a:lnSpc>
              <a:spcBef>
                <a:spcPts val="600"/>
              </a:spcBef>
              <a:spcAft>
                <a:spcPts val="0"/>
              </a:spcAft>
              <a:buClr>
                <a:srgbClr val="D3EBD5"/>
              </a:buClr>
              <a:buSzPts val="1800"/>
              <a:buFont typeface="Titillium Web Light"/>
              <a:buChar char="▪"/>
              <a:defRPr b="0" i="0" sz="1800" u="none" cap="none" strike="noStrike">
                <a:solidFill>
                  <a:srgbClr val="003B55"/>
                </a:solidFill>
                <a:latin typeface="Titillium Web Light"/>
                <a:ea typeface="Titillium Web Light"/>
                <a:cs typeface="Titillium Web Light"/>
                <a:sym typeface="Titillium Web Light"/>
              </a:defRPr>
            </a:lvl1pPr>
            <a:lvl2pPr indent="-342900" lvl="1" marL="914400" marR="0" rtl="0" algn="l">
              <a:lnSpc>
                <a:spcPct val="100000"/>
              </a:lnSpc>
              <a:spcBef>
                <a:spcPts val="0"/>
              </a:spcBef>
              <a:spcAft>
                <a:spcPts val="0"/>
              </a:spcAft>
              <a:buClr>
                <a:srgbClr val="D3EBD5"/>
              </a:buClr>
              <a:buSzPts val="1800"/>
              <a:buFont typeface="Titillium Web Light"/>
              <a:buChar char="▫"/>
              <a:defRPr b="0" i="0" sz="1800" u="none" cap="none" strike="noStrike">
                <a:solidFill>
                  <a:srgbClr val="003B55"/>
                </a:solidFill>
                <a:latin typeface="Titillium Web Light"/>
                <a:ea typeface="Titillium Web Light"/>
                <a:cs typeface="Titillium Web Light"/>
                <a:sym typeface="Titillium Web Light"/>
              </a:defRPr>
            </a:lvl2pPr>
            <a:lvl3pPr indent="-342900" lvl="2" marL="1371600" marR="0" rtl="0" algn="l">
              <a:lnSpc>
                <a:spcPct val="100000"/>
              </a:lnSpc>
              <a:spcBef>
                <a:spcPts val="0"/>
              </a:spcBef>
              <a:spcAft>
                <a:spcPts val="0"/>
              </a:spcAft>
              <a:buClr>
                <a:srgbClr val="D3EBD5"/>
              </a:buClr>
              <a:buSzPts val="1800"/>
              <a:buFont typeface="Titillium Web Light"/>
              <a:buChar char="▫"/>
              <a:defRPr b="0" i="0" sz="1800" u="none" cap="none" strike="noStrike">
                <a:solidFill>
                  <a:srgbClr val="003B55"/>
                </a:solidFill>
                <a:latin typeface="Titillium Web Light"/>
                <a:ea typeface="Titillium Web Light"/>
                <a:cs typeface="Titillium Web Light"/>
                <a:sym typeface="Titillium Web Light"/>
              </a:defRPr>
            </a:lvl3pPr>
            <a:lvl4pPr indent="-342900" lvl="3" marL="1828800" marR="0" rtl="0" algn="l">
              <a:lnSpc>
                <a:spcPct val="100000"/>
              </a:lnSpc>
              <a:spcBef>
                <a:spcPts val="0"/>
              </a:spcBef>
              <a:spcAft>
                <a:spcPts val="0"/>
              </a:spcAft>
              <a:buClr>
                <a:srgbClr val="D3EBD5"/>
              </a:buClr>
              <a:buSzPts val="1800"/>
              <a:buFont typeface="Titillium Web Light"/>
              <a:buChar char="▫"/>
              <a:defRPr b="0" i="0" sz="1800" u="none" cap="none" strike="noStrike">
                <a:solidFill>
                  <a:srgbClr val="003B55"/>
                </a:solidFill>
                <a:latin typeface="Titillium Web Light"/>
                <a:ea typeface="Titillium Web Light"/>
                <a:cs typeface="Titillium Web Light"/>
                <a:sym typeface="Titillium Web Light"/>
              </a:defRPr>
            </a:lvl4pPr>
            <a:lvl5pPr indent="-342900" lvl="4" marL="2286000" marR="0" rtl="0" algn="l">
              <a:lnSpc>
                <a:spcPct val="100000"/>
              </a:lnSpc>
              <a:spcBef>
                <a:spcPts val="0"/>
              </a:spcBef>
              <a:spcAft>
                <a:spcPts val="0"/>
              </a:spcAft>
              <a:buClr>
                <a:srgbClr val="D3EBD5"/>
              </a:buClr>
              <a:buSzPts val="1800"/>
              <a:buFont typeface="Titillium Web Light"/>
              <a:buChar char="▫"/>
              <a:defRPr b="0" i="0" sz="1800" u="none" cap="none" strike="noStrike">
                <a:solidFill>
                  <a:srgbClr val="003B55"/>
                </a:solidFill>
                <a:latin typeface="Titillium Web Light"/>
                <a:ea typeface="Titillium Web Light"/>
                <a:cs typeface="Titillium Web Light"/>
                <a:sym typeface="Titillium Web Light"/>
              </a:defRPr>
            </a:lvl5pPr>
            <a:lvl6pPr indent="-342900" lvl="5" marL="2743200" marR="0" rtl="0" algn="l">
              <a:lnSpc>
                <a:spcPct val="100000"/>
              </a:lnSpc>
              <a:spcBef>
                <a:spcPts val="0"/>
              </a:spcBef>
              <a:spcAft>
                <a:spcPts val="0"/>
              </a:spcAft>
              <a:buClr>
                <a:srgbClr val="D3EBD5"/>
              </a:buClr>
              <a:buSzPts val="1800"/>
              <a:buFont typeface="Titillium Web Light"/>
              <a:buChar char="▫"/>
              <a:defRPr b="0" i="0" sz="1800" u="none" cap="none" strike="noStrike">
                <a:solidFill>
                  <a:srgbClr val="003B55"/>
                </a:solidFill>
                <a:latin typeface="Titillium Web Light"/>
                <a:ea typeface="Titillium Web Light"/>
                <a:cs typeface="Titillium Web Light"/>
                <a:sym typeface="Titillium Web Light"/>
              </a:defRPr>
            </a:lvl6pPr>
            <a:lvl7pPr indent="-342900" lvl="6" marL="3200400" marR="0" rtl="0" algn="l">
              <a:lnSpc>
                <a:spcPct val="100000"/>
              </a:lnSpc>
              <a:spcBef>
                <a:spcPts val="0"/>
              </a:spcBef>
              <a:spcAft>
                <a:spcPts val="0"/>
              </a:spcAft>
              <a:buClr>
                <a:srgbClr val="D3EBD5"/>
              </a:buClr>
              <a:buSzPts val="1800"/>
              <a:buFont typeface="Titillium Web Light"/>
              <a:buChar char="●"/>
              <a:defRPr b="0" i="0" sz="1800" u="none" cap="none" strike="noStrike">
                <a:solidFill>
                  <a:srgbClr val="003B55"/>
                </a:solidFill>
                <a:latin typeface="Titillium Web Light"/>
                <a:ea typeface="Titillium Web Light"/>
                <a:cs typeface="Titillium Web Light"/>
                <a:sym typeface="Titillium Web Light"/>
              </a:defRPr>
            </a:lvl7pPr>
            <a:lvl8pPr indent="-342900" lvl="7" marL="3657600" marR="0" rtl="0" algn="l">
              <a:lnSpc>
                <a:spcPct val="100000"/>
              </a:lnSpc>
              <a:spcBef>
                <a:spcPts val="0"/>
              </a:spcBef>
              <a:spcAft>
                <a:spcPts val="0"/>
              </a:spcAft>
              <a:buClr>
                <a:srgbClr val="D3EBD5"/>
              </a:buClr>
              <a:buSzPts val="1800"/>
              <a:buFont typeface="Titillium Web Light"/>
              <a:buChar char="○"/>
              <a:defRPr b="0" i="0" sz="1800" u="none" cap="none" strike="noStrike">
                <a:solidFill>
                  <a:srgbClr val="003B55"/>
                </a:solidFill>
                <a:latin typeface="Titillium Web Light"/>
                <a:ea typeface="Titillium Web Light"/>
                <a:cs typeface="Titillium Web Light"/>
                <a:sym typeface="Titillium Web Light"/>
              </a:defRPr>
            </a:lvl8pPr>
            <a:lvl9pPr indent="-342900" lvl="8" marL="4114800" marR="0" rtl="0" algn="l">
              <a:lnSpc>
                <a:spcPct val="100000"/>
              </a:lnSpc>
              <a:spcBef>
                <a:spcPts val="0"/>
              </a:spcBef>
              <a:spcAft>
                <a:spcPts val="0"/>
              </a:spcAft>
              <a:buClr>
                <a:srgbClr val="D3EBD5"/>
              </a:buClr>
              <a:buSzPts val="1800"/>
              <a:buFont typeface="Titillium Web Light"/>
              <a:buChar char="■"/>
              <a:defRPr b="0" i="0" sz="1800" u="none" cap="none" strike="noStrike">
                <a:solidFill>
                  <a:srgbClr val="003B55"/>
                </a:solidFill>
                <a:latin typeface="Titillium Web Light"/>
                <a:ea typeface="Titillium Web Light"/>
                <a:cs typeface="Titillium Web Light"/>
                <a:sym typeface="Titillium Web Light"/>
              </a:defRPr>
            </a:lvl9pPr>
          </a:lstStyle>
          <a:p/>
        </p:txBody>
      </p:sp>
      <p:sp>
        <p:nvSpPr>
          <p:cNvPr id="529" name="Shape 529"/>
          <p:cNvSpPr txBox="1"/>
          <p:nvPr>
            <p:ph idx="2" type="body"/>
          </p:nvPr>
        </p:nvSpPr>
        <p:spPr>
          <a:xfrm>
            <a:off x="4156071" y="1762650"/>
            <a:ext cx="3242400" cy="3087000"/>
          </a:xfrm>
          <a:prstGeom prst="rect">
            <a:avLst/>
          </a:prstGeom>
          <a:noFill/>
          <a:ln>
            <a:noFill/>
          </a:ln>
        </p:spPr>
        <p:txBody>
          <a:bodyPr anchorCtr="0" anchor="t" bIns="91425" lIns="91425" spcFirstLastPara="1" rIns="91425" wrap="square" tIns="91425"/>
          <a:lstStyle>
            <a:lvl1pPr indent="-342900" lvl="0" marL="457200" marR="0" rtl="0" algn="l">
              <a:lnSpc>
                <a:spcPct val="100000"/>
              </a:lnSpc>
              <a:spcBef>
                <a:spcPts val="600"/>
              </a:spcBef>
              <a:spcAft>
                <a:spcPts val="0"/>
              </a:spcAft>
              <a:buClr>
                <a:srgbClr val="D3EBD5"/>
              </a:buClr>
              <a:buSzPts val="1800"/>
              <a:buFont typeface="Titillium Web Light"/>
              <a:buChar char="▪"/>
              <a:defRPr b="0" i="0" sz="1800" u="none" cap="none" strike="noStrike">
                <a:solidFill>
                  <a:srgbClr val="003B55"/>
                </a:solidFill>
                <a:latin typeface="Titillium Web Light"/>
                <a:ea typeface="Titillium Web Light"/>
                <a:cs typeface="Titillium Web Light"/>
                <a:sym typeface="Titillium Web Light"/>
              </a:defRPr>
            </a:lvl1pPr>
            <a:lvl2pPr indent="-342900" lvl="1" marL="914400" marR="0" rtl="0" algn="l">
              <a:lnSpc>
                <a:spcPct val="100000"/>
              </a:lnSpc>
              <a:spcBef>
                <a:spcPts val="0"/>
              </a:spcBef>
              <a:spcAft>
                <a:spcPts val="0"/>
              </a:spcAft>
              <a:buClr>
                <a:srgbClr val="D3EBD5"/>
              </a:buClr>
              <a:buSzPts val="1800"/>
              <a:buFont typeface="Titillium Web Light"/>
              <a:buChar char="▫"/>
              <a:defRPr b="0" i="0" sz="1800" u="none" cap="none" strike="noStrike">
                <a:solidFill>
                  <a:srgbClr val="003B55"/>
                </a:solidFill>
                <a:latin typeface="Titillium Web Light"/>
                <a:ea typeface="Titillium Web Light"/>
                <a:cs typeface="Titillium Web Light"/>
                <a:sym typeface="Titillium Web Light"/>
              </a:defRPr>
            </a:lvl2pPr>
            <a:lvl3pPr indent="-342900" lvl="2" marL="1371600" marR="0" rtl="0" algn="l">
              <a:lnSpc>
                <a:spcPct val="100000"/>
              </a:lnSpc>
              <a:spcBef>
                <a:spcPts val="0"/>
              </a:spcBef>
              <a:spcAft>
                <a:spcPts val="0"/>
              </a:spcAft>
              <a:buClr>
                <a:srgbClr val="D3EBD5"/>
              </a:buClr>
              <a:buSzPts val="1800"/>
              <a:buFont typeface="Titillium Web Light"/>
              <a:buChar char="▫"/>
              <a:defRPr b="0" i="0" sz="1800" u="none" cap="none" strike="noStrike">
                <a:solidFill>
                  <a:srgbClr val="003B55"/>
                </a:solidFill>
                <a:latin typeface="Titillium Web Light"/>
                <a:ea typeface="Titillium Web Light"/>
                <a:cs typeface="Titillium Web Light"/>
                <a:sym typeface="Titillium Web Light"/>
              </a:defRPr>
            </a:lvl3pPr>
            <a:lvl4pPr indent="-342900" lvl="3" marL="1828800" marR="0" rtl="0" algn="l">
              <a:lnSpc>
                <a:spcPct val="100000"/>
              </a:lnSpc>
              <a:spcBef>
                <a:spcPts val="0"/>
              </a:spcBef>
              <a:spcAft>
                <a:spcPts val="0"/>
              </a:spcAft>
              <a:buClr>
                <a:srgbClr val="D3EBD5"/>
              </a:buClr>
              <a:buSzPts val="1800"/>
              <a:buFont typeface="Titillium Web Light"/>
              <a:buChar char="▫"/>
              <a:defRPr b="0" i="0" sz="1800" u="none" cap="none" strike="noStrike">
                <a:solidFill>
                  <a:srgbClr val="003B55"/>
                </a:solidFill>
                <a:latin typeface="Titillium Web Light"/>
                <a:ea typeface="Titillium Web Light"/>
                <a:cs typeface="Titillium Web Light"/>
                <a:sym typeface="Titillium Web Light"/>
              </a:defRPr>
            </a:lvl4pPr>
            <a:lvl5pPr indent="-342900" lvl="4" marL="2286000" marR="0" rtl="0" algn="l">
              <a:lnSpc>
                <a:spcPct val="100000"/>
              </a:lnSpc>
              <a:spcBef>
                <a:spcPts val="0"/>
              </a:spcBef>
              <a:spcAft>
                <a:spcPts val="0"/>
              </a:spcAft>
              <a:buClr>
                <a:srgbClr val="D3EBD5"/>
              </a:buClr>
              <a:buSzPts val="1800"/>
              <a:buFont typeface="Titillium Web Light"/>
              <a:buChar char="▫"/>
              <a:defRPr b="0" i="0" sz="1800" u="none" cap="none" strike="noStrike">
                <a:solidFill>
                  <a:srgbClr val="003B55"/>
                </a:solidFill>
                <a:latin typeface="Titillium Web Light"/>
                <a:ea typeface="Titillium Web Light"/>
                <a:cs typeface="Titillium Web Light"/>
                <a:sym typeface="Titillium Web Light"/>
              </a:defRPr>
            </a:lvl5pPr>
            <a:lvl6pPr indent="-342900" lvl="5" marL="2743200" marR="0" rtl="0" algn="l">
              <a:lnSpc>
                <a:spcPct val="100000"/>
              </a:lnSpc>
              <a:spcBef>
                <a:spcPts val="0"/>
              </a:spcBef>
              <a:spcAft>
                <a:spcPts val="0"/>
              </a:spcAft>
              <a:buClr>
                <a:srgbClr val="D3EBD5"/>
              </a:buClr>
              <a:buSzPts val="1800"/>
              <a:buFont typeface="Titillium Web Light"/>
              <a:buChar char="▫"/>
              <a:defRPr b="0" i="0" sz="1800" u="none" cap="none" strike="noStrike">
                <a:solidFill>
                  <a:srgbClr val="003B55"/>
                </a:solidFill>
                <a:latin typeface="Titillium Web Light"/>
                <a:ea typeface="Titillium Web Light"/>
                <a:cs typeface="Titillium Web Light"/>
                <a:sym typeface="Titillium Web Light"/>
              </a:defRPr>
            </a:lvl6pPr>
            <a:lvl7pPr indent="-342900" lvl="6" marL="3200400" marR="0" rtl="0" algn="l">
              <a:lnSpc>
                <a:spcPct val="100000"/>
              </a:lnSpc>
              <a:spcBef>
                <a:spcPts val="0"/>
              </a:spcBef>
              <a:spcAft>
                <a:spcPts val="0"/>
              </a:spcAft>
              <a:buClr>
                <a:srgbClr val="D3EBD5"/>
              </a:buClr>
              <a:buSzPts val="1800"/>
              <a:buFont typeface="Titillium Web Light"/>
              <a:buChar char="●"/>
              <a:defRPr b="0" i="0" sz="1800" u="none" cap="none" strike="noStrike">
                <a:solidFill>
                  <a:srgbClr val="003B55"/>
                </a:solidFill>
                <a:latin typeface="Titillium Web Light"/>
                <a:ea typeface="Titillium Web Light"/>
                <a:cs typeface="Titillium Web Light"/>
                <a:sym typeface="Titillium Web Light"/>
              </a:defRPr>
            </a:lvl7pPr>
            <a:lvl8pPr indent="-342900" lvl="7" marL="3657600" marR="0" rtl="0" algn="l">
              <a:lnSpc>
                <a:spcPct val="100000"/>
              </a:lnSpc>
              <a:spcBef>
                <a:spcPts val="0"/>
              </a:spcBef>
              <a:spcAft>
                <a:spcPts val="0"/>
              </a:spcAft>
              <a:buClr>
                <a:srgbClr val="D3EBD5"/>
              </a:buClr>
              <a:buSzPts val="1800"/>
              <a:buFont typeface="Titillium Web Light"/>
              <a:buChar char="○"/>
              <a:defRPr b="0" i="0" sz="1800" u="none" cap="none" strike="noStrike">
                <a:solidFill>
                  <a:srgbClr val="003B55"/>
                </a:solidFill>
                <a:latin typeface="Titillium Web Light"/>
                <a:ea typeface="Titillium Web Light"/>
                <a:cs typeface="Titillium Web Light"/>
                <a:sym typeface="Titillium Web Light"/>
              </a:defRPr>
            </a:lvl8pPr>
            <a:lvl9pPr indent="-342900" lvl="8" marL="4114800" marR="0" rtl="0" algn="l">
              <a:lnSpc>
                <a:spcPct val="100000"/>
              </a:lnSpc>
              <a:spcBef>
                <a:spcPts val="0"/>
              </a:spcBef>
              <a:spcAft>
                <a:spcPts val="0"/>
              </a:spcAft>
              <a:buClr>
                <a:srgbClr val="D3EBD5"/>
              </a:buClr>
              <a:buSzPts val="1800"/>
              <a:buFont typeface="Titillium Web Light"/>
              <a:buChar char="■"/>
              <a:defRPr b="0" i="0" sz="1800" u="none" cap="none" strike="noStrike">
                <a:solidFill>
                  <a:srgbClr val="003B55"/>
                </a:solidFill>
                <a:latin typeface="Titillium Web Light"/>
                <a:ea typeface="Titillium Web Light"/>
                <a:cs typeface="Titillium Web Light"/>
                <a:sym typeface="Titillium Web Light"/>
              </a:defRPr>
            </a:lvl9pPr>
          </a:lstStyle>
          <a:p/>
        </p:txBody>
      </p:sp>
      <p:grpSp>
        <p:nvGrpSpPr>
          <p:cNvPr id="530" name="Shape 530"/>
          <p:cNvGrpSpPr/>
          <p:nvPr/>
        </p:nvGrpSpPr>
        <p:grpSpPr>
          <a:xfrm rot="10800000">
            <a:off x="8851487" y="28707"/>
            <a:ext cx="264012" cy="5086302"/>
            <a:chOff x="5307800" y="238125"/>
            <a:chExt cx="271925" cy="5238750"/>
          </a:xfrm>
        </p:grpSpPr>
        <p:sp>
          <p:nvSpPr>
            <p:cNvPr id="531" name="Shape 531"/>
            <p:cNvSpPr/>
            <p:nvPr/>
          </p:nvSpPr>
          <p:spPr>
            <a:xfrm>
              <a:off x="5307800" y="2381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Shape 532"/>
            <p:cNvSpPr/>
            <p:nvPr/>
          </p:nvSpPr>
          <p:spPr>
            <a:xfrm>
              <a:off x="5307800" y="38862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Shape 533"/>
            <p:cNvSpPr/>
            <p:nvPr/>
          </p:nvSpPr>
          <p:spPr>
            <a:xfrm>
              <a:off x="5307800" y="539125"/>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Shape 534"/>
            <p:cNvSpPr/>
            <p:nvPr/>
          </p:nvSpPr>
          <p:spPr>
            <a:xfrm>
              <a:off x="5307800" y="6896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Shape 535"/>
            <p:cNvSpPr/>
            <p:nvPr/>
          </p:nvSpPr>
          <p:spPr>
            <a:xfrm>
              <a:off x="5307800" y="8401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Shape 536"/>
            <p:cNvSpPr/>
            <p:nvPr/>
          </p:nvSpPr>
          <p:spPr>
            <a:xfrm>
              <a:off x="5307800" y="9906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Shape 537"/>
            <p:cNvSpPr/>
            <p:nvPr/>
          </p:nvSpPr>
          <p:spPr>
            <a:xfrm>
              <a:off x="5307800" y="114117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Shape 538"/>
            <p:cNvSpPr/>
            <p:nvPr/>
          </p:nvSpPr>
          <p:spPr>
            <a:xfrm>
              <a:off x="5307800" y="129170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Shape 539"/>
            <p:cNvSpPr/>
            <p:nvPr/>
          </p:nvSpPr>
          <p:spPr>
            <a:xfrm>
              <a:off x="5307800" y="14422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Shape 540"/>
            <p:cNvSpPr/>
            <p:nvPr/>
          </p:nvSpPr>
          <p:spPr>
            <a:xfrm>
              <a:off x="5307800" y="159270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Shape 541"/>
            <p:cNvSpPr/>
            <p:nvPr/>
          </p:nvSpPr>
          <p:spPr>
            <a:xfrm>
              <a:off x="5307800" y="174322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Shape 542"/>
            <p:cNvSpPr/>
            <p:nvPr/>
          </p:nvSpPr>
          <p:spPr>
            <a:xfrm>
              <a:off x="5307800" y="18937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Shape 543"/>
            <p:cNvSpPr/>
            <p:nvPr/>
          </p:nvSpPr>
          <p:spPr>
            <a:xfrm>
              <a:off x="5307800" y="20442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Shape 544"/>
            <p:cNvSpPr/>
            <p:nvPr/>
          </p:nvSpPr>
          <p:spPr>
            <a:xfrm>
              <a:off x="5307800" y="21947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Shape 545"/>
            <p:cNvSpPr/>
            <p:nvPr/>
          </p:nvSpPr>
          <p:spPr>
            <a:xfrm>
              <a:off x="5307800" y="23452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Shape 546"/>
            <p:cNvSpPr/>
            <p:nvPr/>
          </p:nvSpPr>
          <p:spPr>
            <a:xfrm>
              <a:off x="5307800" y="249577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Shape 547"/>
            <p:cNvSpPr/>
            <p:nvPr/>
          </p:nvSpPr>
          <p:spPr>
            <a:xfrm>
              <a:off x="5307800" y="2646275"/>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Shape 548"/>
            <p:cNvSpPr/>
            <p:nvPr/>
          </p:nvSpPr>
          <p:spPr>
            <a:xfrm>
              <a:off x="5307800" y="27968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Shape 549"/>
            <p:cNvSpPr/>
            <p:nvPr/>
          </p:nvSpPr>
          <p:spPr>
            <a:xfrm>
              <a:off x="5307800" y="294730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Shape 550"/>
            <p:cNvSpPr/>
            <p:nvPr/>
          </p:nvSpPr>
          <p:spPr>
            <a:xfrm>
              <a:off x="5307800" y="30978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Shape 551"/>
            <p:cNvSpPr/>
            <p:nvPr/>
          </p:nvSpPr>
          <p:spPr>
            <a:xfrm>
              <a:off x="5307800" y="32483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Shape 552"/>
            <p:cNvSpPr/>
            <p:nvPr/>
          </p:nvSpPr>
          <p:spPr>
            <a:xfrm>
              <a:off x="5307800" y="33988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Shape 553"/>
            <p:cNvSpPr/>
            <p:nvPr/>
          </p:nvSpPr>
          <p:spPr>
            <a:xfrm>
              <a:off x="5307800" y="35493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Shape 554"/>
            <p:cNvSpPr/>
            <p:nvPr/>
          </p:nvSpPr>
          <p:spPr>
            <a:xfrm>
              <a:off x="5307800" y="36998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Shape 555"/>
            <p:cNvSpPr/>
            <p:nvPr/>
          </p:nvSpPr>
          <p:spPr>
            <a:xfrm>
              <a:off x="5307800" y="385037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Shape 556"/>
            <p:cNvSpPr/>
            <p:nvPr/>
          </p:nvSpPr>
          <p:spPr>
            <a:xfrm>
              <a:off x="5307800" y="4000875"/>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Shape 557"/>
            <p:cNvSpPr/>
            <p:nvPr/>
          </p:nvSpPr>
          <p:spPr>
            <a:xfrm>
              <a:off x="5307800" y="41514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Shape 558"/>
            <p:cNvSpPr/>
            <p:nvPr/>
          </p:nvSpPr>
          <p:spPr>
            <a:xfrm>
              <a:off x="5307800" y="430190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Shape 559"/>
            <p:cNvSpPr/>
            <p:nvPr/>
          </p:nvSpPr>
          <p:spPr>
            <a:xfrm>
              <a:off x="5307800" y="44524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Shape 560"/>
            <p:cNvSpPr/>
            <p:nvPr/>
          </p:nvSpPr>
          <p:spPr>
            <a:xfrm>
              <a:off x="5307800" y="46029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Shape 561"/>
            <p:cNvSpPr/>
            <p:nvPr/>
          </p:nvSpPr>
          <p:spPr>
            <a:xfrm>
              <a:off x="5307800" y="47534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Shape 562"/>
            <p:cNvSpPr/>
            <p:nvPr/>
          </p:nvSpPr>
          <p:spPr>
            <a:xfrm>
              <a:off x="5307800" y="49039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Shape 563"/>
            <p:cNvSpPr/>
            <p:nvPr/>
          </p:nvSpPr>
          <p:spPr>
            <a:xfrm>
              <a:off x="5307800" y="505445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Shape 564"/>
            <p:cNvSpPr/>
            <p:nvPr/>
          </p:nvSpPr>
          <p:spPr>
            <a:xfrm>
              <a:off x="5307800" y="520497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Shape 565"/>
            <p:cNvSpPr/>
            <p:nvPr/>
          </p:nvSpPr>
          <p:spPr>
            <a:xfrm>
              <a:off x="5307800" y="535547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Shape 566"/>
            <p:cNvSpPr/>
            <p:nvPr/>
          </p:nvSpPr>
          <p:spPr>
            <a:xfrm>
              <a:off x="5458325" y="23812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Shape 567"/>
            <p:cNvSpPr/>
            <p:nvPr/>
          </p:nvSpPr>
          <p:spPr>
            <a:xfrm>
              <a:off x="5458325" y="539125"/>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Shape 568"/>
            <p:cNvSpPr/>
            <p:nvPr/>
          </p:nvSpPr>
          <p:spPr>
            <a:xfrm>
              <a:off x="5458325" y="99067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Shape 569"/>
            <p:cNvSpPr/>
            <p:nvPr/>
          </p:nvSpPr>
          <p:spPr>
            <a:xfrm>
              <a:off x="5458325" y="114117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Shape 570"/>
            <p:cNvSpPr/>
            <p:nvPr/>
          </p:nvSpPr>
          <p:spPr>
            <a:xfrm>
              <a:off x="5458325" y="1442200"/>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Shape 571"/>
            <p:cNvSpPr/>
            <p:nvPr/>
          </p:nvSpPr>
          <p:spPr>
            <a:xfrm>
              <a:off x="5458325" y="1592700"/>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Shape 572"/>
            <p:cNvSpPr/>
            <p:nvPr/>
          </p:nvSpPr>
          <p:spPr>
            <a:xfrm>
              <a:off x="5458325" y="2194750"/>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Shape 573"/>
            <p:cNvSpPr/>
            <p:nvPr/>
          </p:nvSpPr>
          <p:spPr>
            <a:xfrm>
              <a:off x="5458325" y="234527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Shape 574"/>
            <p:cNvSpPr/>
            <p:nvPr/>
          </p:nvSpPr>
          <p:spPr>
            <a:xfrm>
              <a:off x="5458325" y="249577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Shape 575"/>
            <p:cNvSpPr/>
            <p:nvPr/>
          </p:nvSpPr>
          <p:spPr>
            <a:xfrm>
              <a:off x="5458325" y="2646275"/>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Shape 576"/>
            <p:cNvSpPr/>
            <p:nvPr/>
          </p:nvSpPr>
          <p:spPr>
            <a:xfrm>
              <a:off x="5458325" y="2947300"/>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Shape 577"/>
            <p:cNvSpPr/>
            <p:nvPr/>
          </p:nvSpPr>
          <p:spPr>
            <a:xfrm>
              <a:off x="5458325" y="324832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Shape 578"/>
            <p:cNvSpPr/>
            <p:nvPr/>
          </p:nvSpPr>
          <p:spPr>
            <a:xfrm>
              <a:off x="5458325" y="3398850"/>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Shape 579"/>
            <p:cNvSpPr/>
            <p:nvPr/>
          </p:nvSpPr>
          <p:spPr>
            <a:xfrm>
              <a:off x="5458325" y="369987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Shape 580"/>
            <p:cNvSpPr/>
            <p:nvPr/>
          </p:nvSpPr>
          <p:spPr>
            <a:xfrm>
              <a:off x="5458325" y="3850375"/>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Shape 581"/>
            <p:cNvSpPr/>
            <p:nvPr/>
          </p:nvSpPr>
          <p:spPr>
            <a:xfrm>
              <a:off x="5458325" y="4000875"/>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Shape 582"/>
            <p:cNvSpPr/>
            <p:nvPr/>
          </p:nvSpPr>
          <p:spPr>
            <a:xfrm>
              <a:off x="5458325" y="4151400"/>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Shape 583"/>
            <p:cNvSpPr/>
            <p:nvPr/>
          </p:nvSpPr>
          <p:spPr>
            <a:xfrm>
              <a:off x="5458325" y="460292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Shape 584"/>
            <p:cNvSpPr/>
            <p:nvPr/>
          </p:nvSpPr>
          <p:spPr>
            <a:xfrm>
              <a:off x="5458325" y="4753450"/>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Shape 585"/>
            <p:cNvSpPr/>
            <p:nvPr/>
          </p:nvSpPr>
          <p:spPr>
            <a:xfrm>
              <a:off x="5458325" y="5054450"/>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Shape 586"/>
            <p:cNvSpPr/>
            <p:nvPr/>
          </p:nvSpPr>
          <p:spPr>
            <a:xfrm>
              <a:off x="5458325" y="5204975"/>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Shape 587"/>
            <p:cNvSpPr/>
            <p:nvPr/>
          </p:nvSpPr>
          <p:spPr>
            <a:xfrm>
              <a:off x="5458325" y="535547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88" name="Shape 588"/>
          <p:cNvGrpSpPr/>
          <p:nvPr/>
        </p:nvGrpSpPr>
        <p:grpSpPr>
          <a:xfrm rot="10800000">
            <a:off x="7828570" y="28707"/>
            <a:ext cx="1140783" cy="5086302"/>
            <a:chOff x="5458325" y="238125"/>
            <a:chExt cx="1174975" cy="5238750"/>
          </a:xfrm>
        </p:grpSpPr>
        <p:sp>
          <p:nvSpPr>
            <p:cNvPr id="589" name="Shape 589"/>
            <p:cNvSpPr/>
            <p:nvPr/>
          </p:nvSpPr>
          <p:spPr>
            <a:xfrm>
              <a:off x="5458325" y="388625"/>
              <a:ext cx="121400" cy="121400"/>
            </a:xfrm>
            <a:custGeom>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Shape 590"/>
            <p:cNvSpPr/>
            <p:nvPr/>
          </p:nvSpPr>
          <p:spPr>
            <a:xfrm>
              <a:off x="5458325" y="689650"/>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Shape 591"/>
            <p:cNvSpPr/>
            <p:nvPr/>
          </p:nvSpPr>
          <p:spPr>
            <a:xfrm>
              <a:off x="5458325" y="840150"/>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Shape 592"/>
            <p:cNvSpPr/>
            <p:nvPr/>
          </p:nvSpPr>
          <p:spPr>
            <a:xfrm>
              <a:off x="5458325" y="1291700"/>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Shape 593"/>
            <p:cNvSpPr/>
            <p:nvPr/>
          </p:nvSpPr>
          <p:spPr>
            <a:xfrm>
              <a:off x="5458325" y="1743225"/>
              <a:ext cx="121400" cy="121400"/>
            </a:xfrm>
            <a:custGeom>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Shape 594"/>
            <p:cNvSpPr/>
            <p:nvPr/>
          </p:nvSpPr>
          <p:spPr>
            <a:xfrm>
              <a:off x="5458325" y="1893725"/>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Shape 595"/>
            <p:cNvSpPr/>
            <p:nvPr/>
          </p:nvSpPr>
          <p:spPr>
            <a:xfrm>
              <a:off x="5458325" y="2044250"/>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Shape 596"/>
            <p:cNvSpPr/>
            <p:nvPr/>
          </p:nvSpPr>
          <p:spPr>
            <a:xfrm>
              <a:off x="5458325" y="2796800"/>
              <a:ext cx="121400" cy="121400"/>
            </a:xfrm>
            <a:custGeom>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Shape 597"/>
            <p:cNvSpPr/>
            <p:nvPr/>
          </p:nvSpPr>
          <p:spPr>
            <a:xfrm>
              <a:off x="5458325" y="3097825"/>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Shape 598"/>
            <p:cNvSpPr/>
            <p:nvPr/>
          </p:nvSpPr>
          <p:spPr>
            <a:xfrm>
              <a:off x="5458325" y="3549350"/>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Shape 599"/>
            <p:cNvSpPr/>
            <p:nvPr/>
          </p:nvSpPr>
          <p:spPr>
            <a:xfrm>
              <a:off x="5458325" y="4301900"/>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Shape 600"/>
            <p:cNvSpPr/>
            <p:nvPr/>
          </p:nvSpPr>
          <p:spPr>
            <a:xfrm>
              <a:off x="5458325" y="4452425"/>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Shape 601"/>
            <p:cNvSpPr/>
            <p:nvPr/>
          </p:nvSpPr>
          <p:spPr>
            <a:xfrm>
              <a:off x="5458325" y="4903950"/>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Shape 602"/>
            <p:cNvSpPr/>
            <p:nvPr/>
          </p:nvSpPr>
          <p:spPr>
            <a:xfrm>
              <a:off x="5608825" y="2381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Shape 603"/>
            <p:cNvSpPr/>
            <p:nvPr/>
          </p:nvSpPr>
          <p:spPr>
            <a:xfrm>
              <a:off x="5608825" y="53912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Shape 604"/>
            <p:cNvSpPr/>
            <p:nvPr/>
          </p:nvSpPr>
          <p:spPr>
            <a:xfrm>
              <a:off x="5608825" y="6896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Shape 605"/>
            <p:cNvSpPr/>
            <p:nvPr/>
          </p:nvSpPr>
          <p:spPr>
            <a:xfrm>
              <a:off x="5608825" y="8401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Shape 606"/>
            <p:cNvSpPr/>
            <p:nvPr/>
          </p:nvSpPr>
          <p:spPr>
            <a:xfrm>
              <a:off x="5608825" y="99067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Shape 607"/>
            <p:cNvSpPr/>
            <p:nvPr/>
          </p:nvSpPr>
          <p:spPr>
            <a:xfrm>
              <a:off x="5608825" y="114117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Shape 608"/>
            <p:cNvSpPr/>
            <p:nvPr/>
          </p:nvSpPr>
          <p:spPr>
            <a:xfrm>
              <a:off x="5608825" y="129170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Shape 609"/>
            <p:cNvSpPr/>
            <p:nvPr/>
          </p:nvSpPr>
          <p:spPr>
            <a:xfrm>
              <a:off x="5608825" y="1442200"/>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Shape 610"/>
            <p:cNvSpPr/>
            <p:nvPr/>
          </p:nvSpPr>
          <p:spPr>
            <a:xfrm>
              <a:off x="5608825" y="1592700"/>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Shape 611"/>
            <p:cNvSpPr/>
            <p:nvPr/>
          </p:nvSpPr>
          <p:spPr>
            <a:xfrm>
              <a:off x="5608825" y="174322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Shape 612"/>
            <p:cNvSpPr/>
            <p:nvPr/>
          </p:nvSpPr>
          <p:spPr>
            <a:xfrm>
              <a:off x="5608825" y="18937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Shape 613"/>
            <p:cNvSpPr/>
            <p:nvPr/>
          </p:nvSpPr>
          <p:spPr>
            <a:xfrm>
              <a:off x="5608825" y="20442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Shape 614"/>
            <p:cNvSpPr/>
            <p:nvPr/>
          </p:nvSpPr>
          <p:spPr>
            <a:xfrm>
              <a:off x="5608825" y="21947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Shape 615"/>
            <p:cNvSpPr/>
            <p:nvPr/>
          </p:nvSpPr>
          <p:spPr>
            <a:xfrm>
              <a:off x="5608825" y="249577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Shape 616"/>
            <p:cNvSpPr/>
            <p:nvPr/>
          </p:nvSpPr>
          <p:spPr>
            <a:xfrm>
              <a:off x="5608825" y="264627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Shape 617"/>
            <p:cNvSpPr/>
            <p:nvPr/>
          </p:nvSpPr>
          <p:spPr>
            <a:xfrm>
              <a:off x="5608825" y="2947300"/>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Shape 618"/>
            <p:cNvSpPr/>
            <p:nvPr/>
          </p:nvSpPr>
          <p:spPr>
            <a:xfrm>
              <a:off x="5608825" y="30978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Shape 619"/>
            <p:cNvSpPr/>
            <p:nvPr/>
          </p:nvSpPr>
          <p:spPr>
            <a:xfrm>
              <a:off x="5608825" y="32483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Shape 620"/>
            <p:cNvSpPr/>
            <p:nvPr/>
          </p:nvSpPr>
          <p:spPr>
            <a:xfrm>
              <a:off x="5608825" y="33988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Shape 621"/>
            <p:cNvSpPr/>
            <p:nvPr/>
          </p:nvSpPr>
          <p:spPr>
            <a:xfrm>
              <a:off x="5608825" y="35493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Shape 622"/>
            <p:cNvSpPr/>
            <p:nvPr/>
          </p:nvSpPr>
          <p:spPr>
            <a:xfrm>
              <a:off x="5608825" y="369987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Shape 623"/>
            <p:cNvSpPr/>
            <p:nvPr/>
          </p:nvSpPr>
          <p:spPr>
            <a:xfrm>
              <a:off x="5608825" y="385037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Shape 624"/>
            <p:cNvSpPr/>
            <p:nvPr/>
          </p:nvSpPr>
          <p:spPr>
            <a:xfrm>
              <a:off x="5608825" y="400087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Shape 625"/>
            <p:cNvSpPr/>
            <p:nvPr/>
          </p:nvSpPr>
          <p:spPr>
            <a:xfrm>
              <a:off x="5608825" y="430190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Shape 626"/>
            <p:cNvSpPr/>
            <p:nvPr/>
          </p:nvSpPr>
          <p:spPr>
            <a:xfrm>
              <a:off x="5608825" y="44524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Shape 627"/>
            <p:cNvSpPr/>
            <p:nvPr/>
          </p:nvSpPr>
          <p:spPr>
            <a:xfrm>
              <a:off x="5608825" y="46029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Shape 628"/>
            <p:cNvSpPr/>
            <p:nvPr/>
          </p:nvSpPr>
          <p:spPr>
            <a:xfrm>
              <a:off x="5608825" y="47534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Shape 629"/>
            <p:cNvSpPr/>
            <p:nvPr/>
          </p:nvSpPr>
          <p:spPr>
            <a:xfrm>
              <a:off x="5608825" y="49039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Shape 630"/>
            <p:cNvSpPr/>
            <p:nvPr/>
          </p:nvSpPr>
          <p:spPr>
            <a:xfrm>
              <a:off x="5608825" y="5054450"/>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Shape 631"/>
            <p:cNvSpPr/>
            <p:nvPr/>
          </p:nvSpPr>
          <p:spPr>
            <a:xfrm>
              <a:off x="5608825" y="520497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Shape 632"/>
            <p:cNvSpPr/>
            <p:nvPr/>
          </p:nvSpPr>
          <p:spPr>
            <a:xfrm>
              <a:off x="5608825" y="535547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Shape 633"/>
            <p:cNvSpPr/>
            <p:nvPr/>
          </p:nvSpPr>
          <p:spPr>
            <a:xfrm>
              <a:off x="5759350" y="23812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Shape 634"/>
            <p:cNvSpPr/>
            <p:nvPr/>
          </p:nvSpPr>
          <p:spPr>
            <a:xfrm>
              <a:off x="5759350" y="840150"/>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Shape 635"/>
            <p:cNvSpPr/>
            <p:nvPr/>
          </p:nvSpPr>
          <p:spPr>
            <a:xfrm>
              <a:off x="5759350" y="11411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Shape 636"/>
            <p:cNvSpPr/>
            <p:nvPr/>
          </p:nvSpPr>
          <p:spPr>
            <a:xfrm>
              <a:off x="5759350" y="1442200"/>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Shape 637"/>
            <p:cNvSpPr/>
            <p:nvPr/>
          </p:nvSpPr>
          <p:spPr>
            <a:xfrm>
              <a:off x="5759350" y="189372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Shape 638"/>
            <p:cNvSpPr/>
            <p:nvPr/>
          </p:nvSpPr>
          <p:spPr>
            <a:xfrm>
              <a:off x="5759350" y="24957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Shape 639"/>
            <p:cNvSpPr/>
            <p:nvPr/>
          </p:nvSpPr>
          <p:spPr>
            <a:xfrm>
              <a:off x="5759350" y="2646275"/>
              <a:ext cx="121400" cy="121425"/>
            </a:xfrm>
            <a:custGeom>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Shape 640"/>
            <p:cNvSpPr/>
            <p:nvPr/>
          </p:nvSpPr>
          <p:spPr>
            <a:xfrm>
              <a:off x="5759350" y="369987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Shape 641"/>
            <p:cNvSpPr/>
            <p:nvPr/>
          </p:nvSpPr>
          <p:spPr>
            <a:xfrm>
              <a:off x="5759350" y="4151400"/>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Shape 642"/>
            <p:cNvSpPr/>
            <p:nvPr/>
          </p:nvSpPr>
          <p:spPr>
            <a:xfrm>
              <a:off x="5759350" y="4903950"/>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Shape 643"/>
            <p:cNvSpPr/>
            <p:nvPr/>
          </p:nvSpPr>
          <p:spPr>
            <a:xfrm>
              <a:off x="5759350" y="53554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Shape 644"/>
            <p:cNvSpPr/>
            <p:nvPr/>
          </p:nvSpPr>
          <p:spPr>
            <a:xfrm>
              <a:off x="5909850" y="6896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Shape 645"/>
            <p:cNvSpPr/>
            <p:nvPr/>
          </p:nvSpPr>
          <p:spPr>
            <a:xfrm>
              <a:off x="5909850" y="18937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Shape 646"/>
            <p:cNvSpPr/>
            <p:nvPr/>
          </p:nvSpPr>
          <p:spPr>
            <a:xfrm>
              <a:off x="5909850" y="2796800"/>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Shape 647"/>
            <p:cNvSpPr/>
            <p:nvPr/>
          </p:nvSpPr>
          <p:spPr>
            <a:xfrm>
              <a:off x="6060375" y="4753450"/>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Shape 648"/>
            <p:cNvSpPr/>
            <p:nvPr/>
          </p:nvSpPr>
          <p:spPr>
            <a:xfrm>
              <a:off x="6210875" y="264627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Shape 649"/>
            <p:cNvSpPr/>
            <p:nvPr/>
          </p:nvSpPr>
          <p:spPr>
            <a:xfrm>
              <a:off x="6210875" y="520497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Shape 650"/>
            <p:cNvSpPr/>
            <p:nvPr/>
          </p:nvSpPr>
          <p:spPr>
            <a:xfrm>
              <a:off x="6511900" y="990675"/>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51" name="Shape 651"/>
          <p:cNvGrpSpPr/>
          <p:nvPr/>
        </p:nvGrpSpPr>
        <p:grpSpPr>
          <a:xfrm rot="10800000">
            <a:off x="7682454" y="28707"/>
            <a:ext cx="994639" cy="4940182"/>
            <a:chOff x="5759350" y="388625"/>
            <a:chExt cx="1024450" cy="5088250"/>
          </a:xfrm>
        </p:grpSpPr>
        <p:sp>
          <p:nvSpPr>
            <p:cNvPr id="652" name="Shape 652"/>
            <p:cNvSpPr/>
            <p:nvPr/>
          </p:nvSpPr>
          <p:spPr>
            <a:xfrm>
              <a:off x="5759350" y="53912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Shape 653"/>
            <p:cNvSpPr/>
            <p:nvPr/>
          </p:nvSpPr>
          <p:spPr>
            <a:xfrm>
              <a:off x="5759350" y="129170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Shape 654"/>
            <p:cNvSpPr/>
            <p:nvPr/>
          </p:nvSpPr>
          <p:spPr>
            <a:xfrm>
              <a:off x="5759350" y="27968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Shape 655"/>
            <p:cNvSpPr/>
            <p:nvPr/>
          </p:nvSpPr>
          <p:spPr>
            <a:xfrm>
              <a:off x="5759350" y="33988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Shape 656"/>
            <p:cNvSpPr/>
            <p:nvPr/>
          </p:nvSpPr>
          <p:spPr>
            <a:xfrm>
              <a:off x="5759350" y="35493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Shape 657"/>
            <p:cNvSpPr/>
            <p:nvPr/>
          </p:nvSpPr>
          <p:spPr>
            <a:xfrm>
              <a:off x="5759350" y="430190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Shape 658"/>
            <p:cNvSpPr/>
            <p:nvPr/>
          </p:nvSpPr>
          <p:spPr>
            <a:xfrm>
              <a:off x="5759350" y="52049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Shape 659"/>
            <p:cNvSpPr/>
            <p:nvPr/>
          </p:nvSpPr>
          <p:spPr>
            <a:xfrm>
              <a:off x="5909850" y="38862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Shape 660"/>
            <p:cNvSpPr/>
            <p:nvPr/>
          </p:nvSpPr>
          <p:spPr>
            <a:xfrm>
              <a:off x="5909850" y="114117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Shape 661"/>
            <p:cNvSpPr/>
            <p:nvPr/>
          </p:nvSpPr>
          <p:spPr>
            <a:xfrm>
              <a:off x="5909850" y="129170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Shape 662"/>
            <p:cNvSpPr/>
            <p:nvPr/>
          </p:nvSpPr>
          <p:spPr>
            <a:xfrm>
              <a:off x="5909850" y="14422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Shape 663"/>
            <p:cNvSpPr/>
            <p:nvPr/>
          </p:nvSpPr>
          <p:spPr>
            <a:xfrm>
              <a:off x="5909850" y="174322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Shape 664"/>
            <p:cNvSpPr/>
            <p:nvPr/>
          </p:nvSpPr>
          <p:spPr>
            <a:xfrm>
              <a:off x="5909850" y="20442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Shape 665"/>
            <p:cNvSpPr/>
            <p:nvPr/>
          </p:nvSpPr>
          <p:spPr>
            <a:xfrm>
              <a:off x="5909850" y="26462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Shape 666"/>
            <p:cNvSpPr/>
            <p:nvPr/>
          </p:nvSpPr>
          <p:spPr>
            <a:xfrm>
              <a:off x="5909850" y="294730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Shape 667"/>
            <p:cNvSpPr/>
            <p:nvPr/>
          </p:nvSpPr>
          <p:spPr>
            <a:xfrm>
              <a:off x="5909850" y="30978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Shape 668"/>
            <p:cNvSpPr/>
            <p:nvPr/>
          </p:nvSpPr>
          <p:spPr>
            <a:xfrm>
              <a:off x="5909850" y="324832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Shape 669"/>
            <p:cNvSpPr/>
            <p:nvPr/>
          </p:nvSpPr>
          <p:spPr>
            <a:xfrm>
              <a:off x="5909850" y="35493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Shape 670"/>
            <p:cNvSpPr/>
            <p:nvPr/>
          </p:nvSpPr>
          <p:spPr>
            <a:xfrm>
              <a:off x="5909850" y="369987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Shape 671"/>
            <p:cNvSpPr/>
            <p:nvPr/>
          </p:nvSpPr>
          <p:spPr>
            <a:xfrm>
              <a:off x="5909850" y="385037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Shape 672"/>
            <p:cNvSpPr/>
            <p:nvPr/>
          </p:nvSpPr>
          <p:spPr>
            <a:xfrm>
              <a:off x="5909850" y="40008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Shape 673"/>
            <p:cNvSpPr/>
            <p:nvPr/>
          </p:nvSpPr>
          <p:spPr>
            <a:xfrm>
              <a:off x="5909850" y="430190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Shape 674"/>
            <p:cNvSpPr/>
            <p:nvPr/>
          </p:nvSpPr>
          <p:spPr>
            <a:xfrm>
              <a:off x="5909850" y="44524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Shape 675"/>
            <p:cNvSpPr/>
            <p:nvPr/>
          </p:nvSpPr>
          <p:spPr>
            <a:xfrm>
              <a:off x="5909850" y="49039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Shape 676"/>
            <p:cNvSpPr/>
            <p:nvPr/>
          </p:nvSpPr>
          <p:spPr>
            <a:xfrm>
              <a:off x="5909850" y="505445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Shape 677"/>
            <p:cNvSpPr/>
            <p:nvPr/>
          </p:nvSpPr>
          <p:spPr>
            <a:xfrm>
              <a:off x="5909850" y="520497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Shape 678"/>
            <p:cNvSpPr/>
            <p:nvPr/>
          </p:nvSpPr>
          <p:spPr>
            <a:xfrm>
              <a:off x="6060375" y="53912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Shape 679"/>
            <p:cNvSpPr/>
            <p:nvPr/>
          </p:nvSpPr>
          <p:spPr>
            <a:xfrm>
              <a:off x="6060375" y="6896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Shape 680"/>
            <p:cNvSpPr/>
            <p:nvPr/>
          </p:nvSpPr>
          <p:spPr>
            <a:xfrm>
              <a:off x="6060375" y="99067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Shape 681"/>
            <p:cNvSpPr/>
            <p:nvPr/>
          </p:nvSpPr>
          <p:spPr>
            <a:xfrm>
              <a:off x="6060375" y="129170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Shape 682"/>
            <p:cNvSpPr/>
            <p:nvPr/>
          </p:nvSpPr>
          <p:spPr>
            <a:xfrm>
              <a:off x="6060375" y="14422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Shape 683"/>
            <p:cNvSpPr/>
            <p:nvPr/>
          </p:nvSpPr>
          <p:spPr>
            <a:xfrm>
              <a:off x="6060375" y="159270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Shape 684"/>
            <p:cNvSpPr/>
            <p:nvPr/>
          </p:nvSpPr>
          <p:spPr>
            <a:xfrm>
              <a:off x="6060375" y="174322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Shape 685"/>
            <p:cNvSpPr/>
            <p:nvPr/>
          </p:nvSpPr>
          <p:spPr>
            <a:xfrm>
              <a:off x="6060375" y="21947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Shape 686"/>
            <p:cNvSpPr/>
            <p:nvPr/>
          </p:nvSpPr>
          <p:spPr>
            <a:xfrm>
              <a:off x="6060375" y="234527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Shape 687"/>
            <p:cNvSpPr/>
            <p:nvPr/>
          </p:nvSpPr>
          <p:spPr>
            <a:xfrm>
              <a:off x="6060375" y="249577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Shape 688"/>
            <p:cNvSpPr/>
            <p:nvPr/>
          </p:nvSpPr>
          <p:spPr>
            <a:xfrm>
              <a:off x="6060375" y="264627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Shape 689"/>
            <p:cNvSpPr/>
            <p:nvPr/>
          </p:nvSpPr>
          <p:spPr>
            <a:xfrm>
              <a:off x="6060375" y="27968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Shape 690"/>
            <p:cNvSpPr/>
            <p:nvPr/>
          </p:nvSpPr>
          <p:spPr>
            <a:xfrm>
              <a:off x="6060375" y="294730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Shape 691"/>
            <p:cNvSpPr/>
            <p:nvPr/>
          </p:nvSpPr>
          <p:spPr>
            <a:xfrm>
              <a:off x="6060375" y="30978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Shape 692"/>
            <p:cNvSpPr/>
            <p:nvPr/>
          </p:nvSpPr>
          <p:spPr>
            <a:xfrm>
              <a:off x="6060375" y="324832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Shape 693"/>
            <p:cNvSpPr/>
            <p:nvPr/>
          </p:nvSpPr>
          <p:spPr>
            <a:xfrm>
              <a:off x="6060375" y="33988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Shape 694"/>
            <p:cNvSpPr/>
            <p:nvPr/>
          </p:nvSpPr>
          <p:spPr>
            <a:xfrm>
              <a:off x="6060375" y="35493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Shape 695"/>
            <p:cNvSpPr/>
            <p:nvPr/>
          </p:nvSpPr>
          <p:spPr>
            <a:xfrm>
              <a:off x="6060375" y="38503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Shape 696"/>
            <p:cNvSpPr/>
            <p:nvPr/>
          </p:nvSpPr>
          <p:spPr>
            <a:xfrm>
              <a:off x="6060375" y="41514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Shape 697"/>
            <p:cNvSpPr/>
            <p:nvPr/>
          </p:nvSpPr>
          <p:spPr>
            <a:xfrm>
              <a:off x="6060375" y="430190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Shape 698"/>
            <p:cNvSpPr/>
            <p:nvPr/>
          </p:nvSpPr>
          <p:spPr>
            <a:xfrm>
              <a:off x="6060375" y="44524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Shape 699"/>
            <p:cNvSpPr/>
            <p:nvPr/>
          </p:nvSpPr>
          <p:spPr>
            <a:xfrm>
              <a:off x="6060375" y="460292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Shape 700"/>
            <p:cNvSpPr/>
            <p:nvPr/>
          </p:nvSpPr>
          <p:spPr>
            <a:xfrm>
              <a:off x="6060375" y="49039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Shape 701"/>
            <p:cNvSpPr/>
            <p:nvPr/>
          </p:nvSpPr>
          <p:spPr>
            <a:xfrm>
              <a:off x="6060375" y="505445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Shape 702"/>
            <p:cNvSpPr/>
            <p:nvPr/>
          </p:nvSpPr>
          <p:spPr>
            <a:xfrm>
              <a:off x="6060375" y="52049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Shape 703"/>
            <p:cNvSpPr/>
            <p:nvPr/>
          </p:nvSpPr>
          <p:spPr>
            <a:xfrm>
              <a:off x="6060375" y="535547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Shape 704"/>
            <p:cNvSpPr/>
            <p:nvPr/>
          </p:nvSpPr>
          <p:spPr>
            <a:xfrm>
              <a:off x="6210875" y="53912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Shape 705"/>
            <p:cNvSpPr/>
            <p:nvPr/>
          </p:nvSpPr>
          <p:spPr>
            <a:xfrm>
              <a:off x="6210875" y="99067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Shape 706"/>
            <p:cNvSpPr/>
            <p:nvPr/>
          </p:nvSpPr>
          <p:spPr>
            <a:xfrm>
              <a:off x="6210875" y="114117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Shape 707"/>
            <p:cNvSpPr/>
            <p:nvPr/>
          </p:nvSpPr>
          <p:spPr>
            <a:xfrm>
              <a:off x="6210875" y="129170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Shape 708"/>
            <p:cNvSpPr/>
            <p:nvPr/>
          </p:nvSpPr>
          <p:spPr>
            <a:xfrm>
              <a:off x="6210875" y="159270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Shape 709"/>
            <p:cNvSpPr/>
            <p:nvPr/>
          </p:nvSpPr>
          <p:spPr>
            <a:xfrm>
              <a:off x="6210875" y="189372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Shape 710"/>
            <p:cNvSpPr/>
            <p:nvPr/>
          </p:nvSpPr>
          <p:spPr>
            <a:xfrm>
              <a:off x="6210875" y="20442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Shape 711"/>
            <p:cNvSpPr/>
            <p:nvPr/>
          </p:nvSpPr>
          <p:spPr>
            <a:xfrm>
              <a:off x="6210875" y="21947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Shape 712"/>
            <p:cNvSpPr/>
            <p:nvPr/>
          </p:nvSpPr>
          <p:spPr>
            <a:xfrm>
              <a:off x="6210875" y="249577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Shape 713"/>
            <p:cNvSpPr/>
            <p:nvPr/>
          </p:nvSpPr>
          <p:spPr>
            <a:xfrm>
              <a:off x="6210875" y="27968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Shape 714"/>
            <p:cNvSpPr/>
            <p:nvPr/>
          </p:nvSpPr>
          <p:spPr>
            <a:xfrm>
              <a:off x="6210875" y="30978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Shape 715"/>
            <p:cNvSpPr/>
            <p:nvPr/>
          </p:nvSpPr>
          <p:spPr>
            <a:xfrm>
              <a:off x="6210875" y="33988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Shape 716"/>
            <p:cNvSpPr/>
            <p:nvPr/>
          </p:nvSpPr>
          <p:spPr>
            <a:xfrm>
              <a:off x="6210875" y="35493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Shape 717"/>
            <p:cNvSpPr/>
            <p:nvPr/>
          </p:nvSpPr>
          <p:spPr>
            <a:xfrm>
              <a:off x="6210875" y="40008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Shape 718"/>
            <p:cNvSpPr/>
            <p:nvPr/>
          </p:nvSpPr>
          <p:spPr>
            <a:xfrm>
              <a:off x="6210875" y="41514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Shape 719"/>
            <p:cNvSpPr/>
            <p:nvPr/>
          </p:nvSpPr>
          <p:spPr>
            <a:xfrm>
              <a:off x="6210875" y="430190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Shape 720"/>
            <p:cNvSpPr/>
            <p:nvPr/>
          </p:nvSpPr>
          <p:spPr>
            <a:xfrm>
              <a:off x="6210875" y="44524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Shape 721"/>
            <p:cNvSpPr/>
            <p:nvPr/>
          </p:nvSpPr>
          <p:spPr>
            <a:xfrm>
              <a:off x="6210875" y="460292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Shape 722"/>
            <p:cNvSpPr/>
            <p:nvPr/>
          </p:nvSpPr>
          <p:spPr>
            <a:xfrm>
              <a:off x="6210875" y="49039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Shape 723"/>
            <p:cNvSpPr/>
            <p:nvPr/>
          </p:nvSpPr>
          <p:spPr>
            <a:xfrm>
              <a:off x="6210875" y="505445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Shape 724"/>
            <p:cNvSpPr/>
            <p:nvPr/>
          </p:nvSpPr>
          <p:spPr>
            <a:xfrm>
              <a:off x="6361375" y="38862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Shape 725"/>
            <p:cNvSpPr/>
            <p:nvPr/>
          </p:nvSpPr>
          <p:spPr>
            <a:xfrm>
              <a:off x="6361375" y="539125"/>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Shape 726"/>
            <p:cNvSpPr/>
            <p:nvPr/>
          </p:nvSpPr>
          <p:spPr>
            <a:xfrm>
              <a:off x="6361375" y="9906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Shape 727"/>
            <p:cNvSpPr/>
            <p:nvPr/>
          </p:nvSpPr>
          <p:spPr>
            <a:xfrm>
              <a:off x="6361375" y="129170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Shape 728"/>
            <p:cNvSpPr/>
            <p:nvPr/>
          </p:nvSpPr>
          <p:spPr>
            <a:xfrm>
              <a:off x="6361375" y="1592700"/>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Shape 729"/>
            <p:cNvSpPr/>
            <p:nvPr/>
          </p:nvSpPr>
          <p:spPr>
            <a:xfrm>
              <a:off x="6361375" y="20442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Shape 730"/>
            <p:cNvSpPr/>
            <p:nvPr/>
          </p:nvSpPr>
          <p:spPr>
            <a:xfrm>
              <a:off x="6361375" y="23452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Shape 731"/>
            <p:cNvSpPr/>
            <p:nvPr/>
          </p:nvSpPr>
          <p:spPr>
            <a:xfrm>
              <a:off x="6361375" y="27968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Shape 732"/>
            <p:cNvSpPr/>
            <p:nvPr/>
          </p:nvSpPr>
          <p:spPr>
            <a:xfrm>
              <a:off x="6361375" y="309782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Shape 733"/>
            <p:cNvSpPr/>
            <p:nvPr/>
          </p:nvSpPr>
          <p:spPr>
            <a:xfrm>
              <a:off x="6361375" y="324832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Shape 734"/>
            <p:cNvSpPr/>
            <p:nvPr/>
          </p:nvSpPr>
          <p:spPr>
            <a:xfrm>
              <a:off x="6361375" y="354935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Shape 735"/>
            <p:cNvSpPr/>
            <p:nvPr/>
          </p:nvSpPr>
          <p:spPr>
            <a:xfrm>
              <a:off x="6361375" y="36998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Shape 736"/>
            <p:cNvSpPr/>
            <p:nvPr/>
          </p:nvSpPr>
          <p:spPr>
            <a:xfrm>
              <a:off x="6361375" y="385037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Shape 737"/>
            <p:cNvSpPr/>
            <p:nvPr/>
          </p:nvSpPr>
          <p:spPr>
            <a:xfrm>
              <a:off x="6361375" y="41514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Shape 738"/>
            <p:cNvSpPr/>
            <p:nvPr/>
          </p:nvSpPr>
          <p:spPr>
            <a:xfrm>
              <a:off x="6361375" y="430190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Shape 739"/>
            <p:cNvSpPr/>
            <p:nvPr/>
          </p:nvSpPr>
          <p:spPr>
            <a:xfrm>
              <a:off x="6361375" y="47534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Shape 740"/>
            <p:cNvSpPr/>
            <p:nvPr/>
          </p:nvSpPr>
          <p:spPr>
            <a:xfrm>
              <a:off x="6361375" y="5054450"/>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Shape 741"/>
            <p:cNvSpPr/>
            <p:nvPr/>
          </p:nvSpPr>
          <p:spPr>
            <a:xfrm>
              <a:off x="6361375" y="520497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Shape 742"/>
            <p:cNvSpPr/>
            <p:nvPr/>
          </p:nvSpPr>
          <p:spPr>
            <a:xfrm>
              <a:off x="6511900" y="38862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Shape 743"/>
            <p:cNvSpPr/>
            <p:nvPr/>
          </p:nvSpPr>
          <p:spPr>
            <a:xfrm>
              <a:off x="6511900" y="1291700"/>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Shape 744"/>
            <p:cNvSpPr/>
            <p:nvPr/>
          </p:nvSpPr>
          <p:spPr>
            <a:xfrm>
              <a:off x="6511900" y="2044250"/>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Shape 745"/>
            <p:cNvSpPr/>
            <p:nvPr/>
          </p:nvSpPr>
          <p:spPr>
            <a:xfrm>
              <a:off x="6511900" y="2796800"/>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Shape 746"/>
            <p:cNvSpPr/>
            <p:nvPr/>
          </p:nvSpPr>
          <p:spPr>
            <a:xfrm>
              <a:off x="6511900" y="369987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Shape 747"/>
            <p:cNvSpPr/>
            <p:nvPr/>
          </p:nvSpPr>
          <p:spPr>
            <a:xfrm>
              <a:off x="6511900" y="445242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Shape 748"/>
            <p:cNvSpPr/>
            <p:nvPr/>
          </p:nvSpPr>
          <p:spPr>
            <a:xfrm>
              <a:off x="6511900" y="4602925"/>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Shape 749"/>
            <p:cNvSpPr/>
            <p:nvPr/>
          </p:nvSpPr>
          <p:spPr>
            <a:xfrm>
              <a:off x="6511900" y="520497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Shape 750"/>
            <p:cNvSpPr/>
            <p:nvPr/>
          </p:nvSpPr>
          <p:spPr>
            <a:xfrm>
              <a:off x="6662400" y="6896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Shape 751"/>
            <p:cNvSpPr/>
            <p:nvPr/>
          </p:nvSpPr>
          <p:spPr>
            <a:xfrm>
              <a:off x="6662400" y="159270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Shape 752"/>
            <p:cNvSpPr/>
            <p:nvPr/>
          </p:nvSpPr>
          <p:spPr>
            <a:xfrm>
              <a:off x="6662400" y="26462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53" name="Shape 753"/>
          <p:cNvGrpSpPr/>
          <p:nvPr/>
        </p:nvGrpSpPr>
        <p:grpSpPr>
          <a:xfrm rot="10800000">
            <a:off x="7682449" y="28707"/>
            <a:ext cx="1140783" cy="5086302"/>
            <a:chOff x="5608825" y="238125"/>
            <a:chExt cx="1174975" cy="5238750"/>
          </a:xfrm>
        </p:grpSpPr>
        <p:sp>
          <p:nvSpPr>
            <p:cNvPr id="754" name="Shape 754"/>
            <p:cNvSpPr/>
            <p:nvPr/>
          </p:nvSpPr>
          <p:spPr>
            <a:xfrm>
              <a:off x="5608825" y="388625"/>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Shape 755"/>
            <p:cNvSpPr/>
            <p:nvPr/>
          </p:nvSpPr>
          <p:spPr>
            <a:xfrm>
              <a:off x="5608825" y="23452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Shape 756"/>
            <p:cNvSpPr/>
            <p:nvPr/>
          </p:nvSpPr>
          <p:spPr>
            <a:xfrm>
              <a:off x="5608825" y="27968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Shape 757"/>
            <p:cNvSpPr/>
            <p:nvPr/>
          </p:nvSpPr>
          <p:spPr>
            <a:xfrm>
              <a:off x="5608825" y="41514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Shape 758"/>
            <p:cNvSpPr/>
            <p:nvPr/>
          </p:nvSpPr>
          <p:spPr>
            <a:xfrm>
              <a:off x="5759350" y="3886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Shape 759"/>
            <p:cNvSpPr/>
            <p:nvPr/>
          </p:nvSpPr>
          <p:spPr>
            <a:xfrm>
              <a:off x="5759350" y="6896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Shape 760"/>
            <p:cNvSpPr/>
            <p:nvPr/>
          </p:nvSpPr>
          <p:spPr>
            <a:xfrm>
              <a:off x="5759350" y="9906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Shape 761"/>
            <p:cNvSpPr/>
            <p:nvPr/>
          </p:nvSpPr>
          <p:spPr>
            <a:xfrm>
              <a:off x="5759350" y="1592700"/>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Shape 762"/>
            <p:cNvSpPr/>
            <p:nvPr/>
          </p:nvSpPr>
          <p:spPr>
            <a:xfrm>
              <a:off x="5759350" y="17432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Shape 763"/>
            <p:cNvSpPr/>
            <p:nvPr/>
          </p:nvSpPr>
          <p:spPr>
            <a:xfrm>
              <a:off x="5759350" y="20442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Shape 764"/>
            <p:cNvSpPr/>
            <p:nvPr/>
          </p:nvSpPr>
          <p:spPr>
            <a:xfrm>
              <a:off x="5759350" y="219475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Shape 765"/>
            <p:cNvSpPr/>
            <p:nvPr/>
          </p:nvSpPr>
          <p:spPr>
            <a:xfrm>
              <a:off x="5759350" y="23452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Shape 766"/>
            <p:cNvSpPr/>
            <p:nvPr/>
          </p:nvSpPr>
          <p:spPr>
            <a:xfrm>
              <a:off x="5759350" y="2947300"/>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Shape 767"/>
            <p:cNvSpPr/>
            <p:nvPr/>
          </p:nvSpPr>
          <p:spPr>
            <a:xfrm>
              <a:off x="5759350" y="30978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Shape 768"/>
            <p:cNvSpPr/>
            <p:nvPr/>
          </p:nvSpPr>
          <p:spPr>
            <a:xfrm>
              <a:off x="5759350" y="32483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Shape 769"/>
            <p:cNvSpPr/>
            <p:nvPr/>
          </p:nvSpPr>
          <p:spPr>
            <a:xfrm>
              <a:off x="5759350" y="385037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Shape 770"/>
            <p:cNvSpPr/>
            <p:nvPr/>
          </p:nvSpPr>
          <p:spPr>
            <a:xfrm>
              <a:off x="5759350" y="4000875"/>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Shape 771"/>
            <p:cNvSpPr/>
            <p:nvPr/>
          </p:nvSpPr>
          <p:spPr>
            <a:xfrm>
              <a:off x="5759350" y="44524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Shape 772"/>
            <p:cNvSpPr/>
            <p:nvPr/>
          </p:nvSpPr>
          <p:spPr>
            <a:xfrm>
              <a:off x="5759350" y="46029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Shape 773"/>
            <p:cNvSpPr/>
            <p:nvPr/>
          </p:nvSpPr>
          <p:spPr>
            <a:xfrm>
              <a:off x="5759350" y="47534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4" name="Shape 774"/>
            <p:cNvSpPr/>
            <p:nvPr/>
          </p:nvSpPr>
          <p:spPr>
            <a:xfrm>
              <a:off x="5759350" y="5054450"/>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Shape 775"/>
            <p:cNvSpPr/>
            <p:nvPr/>
          </p:nvSpPr>
          <p:spPr>
            <a:xfrm>
              <a:off x="5909850" y="23812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Shape 776"/>
            <p:cNvSpPr/>
            <p:nvPr/>
          </p:nvSpPr>
          <p:spPr>
            <a:xfrm>
              <a:off x="5909850" y="539125"/>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7" name="Shape 777"/>
            <p:cNvSpPr/>
            <p:nvPr/>
          </p:nvSpPr>
          <p:spPr>
            <a:xfrm>
              <a:off x="5909850" y="8401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8" name="Shape 778"/>
            <p:cNvSpPr/>
            <p:nvPr/>
          </p:nvSpPr>
          <p:spPr>
            <a:xfrm>
              <a:off x="5909850" y="9906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9" name="Shape 779"/>
            <p:cNvSpPr/>
            <p:nvPr/>
          </p:nvSpPr>
          <p:spPr>
            <a:xfrm>
              <a:off x="5909850" y="1592700"/>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0" name="Shape 780"/>
            <p:cNvSpPr/>
            <p:nvPr/>
          </p:nvSpPr>
          <p:spPr>
            <a:xfrm>
              <a:off x="5909850" y="21947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Shape 781"/>
            <p:cNvSpPr/>
            <p:nvPr/>
          </p:nvSpPr>
          <p:spPr>
            <a:xfrm>
              <a:off x="5909850" y="23452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Shape 782"/>
            <p:cNvSpPr/>
            <p:nvPr/>
          </p:nvSpPr>
          <p:spPr>
            <a:xfrm>
              <a:off x="5909850" y="249577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Shape 783"/>
            <p:cNvSpPr/>
            <p:nvPr/>
          </p:nvSpPr>
          <p:spPr>
            <a:xfrm>
              <a:off x="5909850" y="33988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Shape 784"/>
            <p:cNvSpPr/>
            <p:nvPr/>
          </p:nvSpPr>
          <p:spPr>
            <a:xfrm>
              <a:off x="5909850" y="41514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Shape 785"/>
            <p:cNvSpPr/>
            <p:nvPr/>
          </p:nvSpPr>
          <p:spPr>
            <a:xfrm>
              <a:off x="5909850" y="460292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6" name="Shape 786"/>
            <p:cNvSpPr/>
            <p:nvPr/>
          </p:nvSpPr>
          <p:spPr>
            <a:xfrm>
              <a:off x="5909850" y="47534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7" name="Shape 787"/>
            <p:cNvSpPr/>
            <p:nvPr/>
          </p:nvSpPr>
          <p:spPr>
            <a:xfrm>
              <a:off x="5909850" y="535547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8" name="Shape 788"/>
            <p:cNvSpPr/>
            <p:nvPr/>
          </p:nvSpPr>
          <p:spPr>
            <a:xfrm>
              <a:off x="6060375" y="2381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9" name="Shape 789"/>
            <p:cNvSpPr/>
            <p:nvPr/>
          </p:nvSpPr>
          <p:spPr>
            <a:xfrm>
              <a:off x="6060375" y="3886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0" name="Shape 790"/>
            <p:cNvSpPr/>
            <p:nvPr/>
          </p:nvSpPr>
          <p:spPr>
            <a:xfrm>
              <a:off x="6060375" y="84015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1" name="Shape 791"/>
            <p:cNvSpPr/>
            <p:nvPr/>
          </p:nvSpPr>
          <p:spPr>
            <a:xfrm>
              <a:off x="6060375" y="114117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2" name="Shape 792"/>
            <p:cNvSpPr/>
            <p:nvPr/>
          </p:nvSpPr>
          <p:spPr>
            <a:xfrm>
              <a:off x="6060375" y="18937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3" name="Shape 793"/>
            <p:cNvSpPr/>
            <p:nvPr/>
          </p:nvSpPr>
          <p:spPr>
            <a:xfrm>
              <a:off x="6060375" y="20442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Shape 794"/>
            <p:cNvSpPr/>
            <p:nvPr/>
          </p:nvSpPr>
          <p:spPr>
            <a:xfrm>
              <a:off x="6060375" y="36998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Shape 795"/>
            <p:cNvSpPr/>
            <p:nvPr/>
          </p:nvSpPr>
          <p:spPr>
            <a:xfrm>
              <a:off x="6060375" y="4000875"/>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Shape 796"/>
            <p:cNvSpPr/>
            <p:nvPr/>
          </p:nvSpPr>
          <p:spPr>
            <a:xfrm>
              <a:off x="6210875" y="23812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7" name="Shape 797"/>
            <p:cNvSpPr/>
            <p:nvPr/>
          </p:nvSpPr>
          <p:spPr>
            <a:xfrm>
              <a:off x="6210875" y="6896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Shape 798"/>
            <p:cNvSpPr/>
            <p:nvPr/>
          </p:nvSpPr>
          <p:spPr>
            <a:xfrm>
              <a:off x="6210875" y="23452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Shape 799"/>
            <p:cNvSpPr/>
            <p:nvPr/>
          </p:nvSpPr>
          <p:spPr>
            <a:xfrm>
              <a:off x="6210875" y="324832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0" name="Shape 800"/>
            <p:cNvSpPr/>
            <p:nvPr/>
          </p:nvSpPr>
          <p:spPr>
            <a:xfrm>
              <a:off x="6210875" y="36998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1" name="Shape 801"/>
            <p:cNvSpPr/>
            <p:nvPr/>
          </p:nvSpPr>
          <p:spPr>
            <a:xfrm>
              <a:off x="6361375" y="1442200"/>
              <a:ext cx="121425" cy="121400"/>
            </a:xfrm>
            <a:custGeom>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Shape 802"/>
            <p:cNvSpPr/>
            <p:nvPr/>
          </p:nvSpPr>
          <p:spPr>
            <a:xfrm>
              <a:off x="6361375" y="2646275"/>
              <a:ext cx="121425" cy="121425"/>
            </a:xfrm>
            <a:custGeom>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Shape 803"/>
            <p:cNvSpPr/>
            <p:nvPr/>
          </p:nvSpPr>
          <p:spPr>
            <a:xfrm>
              <a:off x="6662400" y="49039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04" name="Shape 804"/>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1pPr>
            <a:lvl2pPr indent="0" lvl="1"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2pPr>
            <a:lvl3pPr indent="0" lvl="2"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3pPr>
            <a:lvl4pPr indent="0" lvl="3"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4pPr>
            <a:lvl5pPr indent="0" lvl="4"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5pPr>
            <a:lvl6pPr indent="0" lvl="5"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6pPr>
            <a:lvl7pPr indent="0" lvl="6"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7pPr>
            <a:lvl8pPr indent="0" lvl="7"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8pPr>
            <a:lvl9pPr indent="0" lvl="8"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5" name="Shape 805"/>
        <p:cNvGrpSpPr/>
        <p:nvPr/>
      </p:nvGrpSpPr>
      <p:grpSpPr>
        <a:xfrm>
          <a:off x="0" y="0"/>
          <a:ext cx="0" cy="0"/>
          <a:chOff x="0" y="0"/>
          <a:chExt cx="0" cy="0"/>
        </a:xfrm>
      </p:grpSpPr>
      <p:grpSp>
        <p:nvGrpSpPr>
          <p:cNvPr id="806" name="Shape 806"/>
          <p:cNvGrpSpPr/>
          <p:nvPr/>
        </p:nvGrpSpPr>
        <p:grpSpPr>
          <a:xfrm rot="10800000">
            <a:off x="8851487" y="28707"/>
            <a:ext cx="264012" cy="5086302"/>
            <a:chOff x="5307800" y="238125"/>
            <a:chExt cx="271925" cy="5238750"/>
          </a:xfrm>
        </p:grpSpPr>
        <p:sp>
          <p:nvSpPr>
            <p:cNvPr id="807" name="Shape 807"/>
            <p:cNvSpPr/>
            <p:nvPr/>
          </p:nvSpPr>
          <p:spPr>
            <a:xfrm>
              <a:off x="5307800" y="2381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Shape 808"/>
            <p:cNvSpPr/>
            <p:nvPr/>
          </p:nvSpPr>
          <p:spPr>
            <a:xfrm>
              <a:off x="5307800" y="38862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Shape 809"/>
            <p:cNvSpPr/>
            <p:nvPr/>
          </p:nvSpPr>
          <p:spPr>
            <a:xfrm>
              <a:off x="5307800" y="539125"/>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Shape 810"/>
            <p:cNvSpPr/>
            <p:nvPr/>
          </p:nvSpPr>
          <p:spPr>
            <a:xfrm>
              <a:off x="5307800" y="6896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Shape 811"/>
            <p:cNvSpPr/>
            <p:nvPr/>
          </p:nvSpPr>
          <p:spPr>
            <a:xfrm>
              <a:off x="5307800" y="8401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Shape 812"/>
            <p:cNvSpPr/>
            <p:nvPr/>
          </p:nvSpPr>
          <p:spPr>
            <a:xfrm>
              <a:off x="5307800" y="9906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3" name="Shape 813"/>
            <p:cNvSpPr/>
            <p:nvPr/>
          </p:nvSpPr>
          <p:spPr>
            <a:xfrm>
              <a:off x="5307800" y="114117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Shape 814"/>
            <p:cNvSpPr/>
            <p:nvPr/>
          </p:nvSpPr>
          <p:spPr>
            <a:xfrm>
              <a:off x="5307800" y="129170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Shape 815"/>
            <p:cNvSpPr/>
            <p:nvPr/>
          </p:nvSpPr>
          <p:spPr>
            <a:xfrm>
              <a:off x="5307800" y="14422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Shape 816"/>
            <p:cNvSpPr/>
            <p:nvPr/>
          </p:nvSpPr>
          <p:spPr>
            <a:xfrm>
              <a:off x="5307800" y="159270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Shape 817"/>
            <p:cNvSpPr/>
            <p:nvPr/>
          </p:nvSpPr>
          <p:spPr>
            <a:xfrm>
              <a:off x="5307800" y="174322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Shape 818"/>
            <p:cNvSpPr/>
            <p:nvPr/>
          </p:nvSpPr>
          <p:spPr>
            <a:xfrm>
              <a:off x="5307800" y="18937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9" name="Shape 819"/>
            <p:cNvSpPr/>
            <p:nvPr/>
          </p:nvSpPr>
          <p:spPr>
            <a:xfrm>
              <a:off x="5307800" y="20442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Shape 820"/>
            <p:cNvSpPr/>
            <p:nvPr/>
          </p:nvSpPr>
          <p:spPr>
            <a:xfrm>
              <a:off x="5307800" y="21947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Shape 821"/>
            <p:cNvSpPr/>
            <p:nvPr/>
          </p:nvSpPr>
          <p:spPr>
            <a:xfrm>
              <a:off x="5307800" y="23452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Shape 822"/>
            <p:cNvSpPr/>
            <p:nvPr/>
          </p:nvSpPr>
          <p:spPr>
            <a:xfrm>
              <a:off x="5307800" y="249577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Shape 823"/>
            <p:cNvSpPr/>
            <p:nvPr/>
          </p:nvSpPr>
          <p:spPr>
            <a:xfrm>
              <a:off x="5307800" y="2646275"/>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Shape 824"/>
            <p:cNvSpPr/>
            <p:nvPr/>
          </p:nvSpPr>
          <p:spPr>
            <a:xfrm>
              <a:off x="5307800" y="27968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5" name="Shape 825"/>
            <p:cNvSpPr/>
            <p:nvPr/>
          </p:nvSpPr>
          <p:spPr>
            <a:xfrm>
              <a:off x="5307800" y="294730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Shape 826"/>
            <p:cNvSpPr/>
            <p:nvPr/>
          </p:nvSpPr>
          <p:spPr>
            <a:xfrm>
              <a:off x="5307800" y="30978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Shape 827"/>
            <p:cNvSpPr/>
            <p:nvPr/>
          </p:nvSpPr>
          <p:spPr>
            <a:xfrm>
              <a:off x="5307800" y="32483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Shape 828"/>
            <p:cNvSpPr/>
            <p:nvPr/>
          </p:nvSpPr>
          <p:spPr>
            <a:xfrm>
              <a:off x="5307800" y="33988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9" name="Shape 829"/>
            <p:cNvSpPr/>
            <p:nvPr/>
          </p:nvSpPr>
          <p:spPr>
            <a:xfrm>
              <a:off x="5307800" y="35493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0" name="Shape 830"/>
            <p:cNvSpPr/>
            <p:nvPr/>
          </p:nvSpPr>
          <p:spPr>
            <a:xfrm>
              <a:off x="5307800" y="36998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Shape 831"/>
            <p:cNvSpPr/>
            <p:nvPr/>
          </p:nvSpPr>
          <p:spPr>
            <a:xfrm>
              <a:off x="5307800" y="385037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Shape 832"/>
            <p:cNvSpPr/>
            <p:nvPr/>
          </p:nvSpPr>
          <p:spPr>
            <a:xfrm>
              <a:off x="5307800" y="4000875"/>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3" name="Shape 833"/>
            <p:cNvSpPr/>
            <p:nvPr/>
          </p:nvSpPr>
          <p:spPr>
            <a:xfrm>
              <a:off x="5307800" y="41514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Shape 834"/>
            <p:cNvSpPr/>
            <p:nvPr/>
          </p:nvSpPr>
          <p:spPr>
            <a:xfrm>
              <a:off x="5307800" y="430190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5" name="Shape 835"/>
            <p:cNvSpPr/>
            <p:nvPr/>
          </p:nvSpPr>
          <p:spPr>
            <a:xfrm>
              <a:off x="5307800" y="44524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Shape 836"/>
            <p:cNvSpPr/>
            <p:nvPr/>
          </p:nvSpPr>
          <p:spPr>
            <a:xfrm>
              <a:off x="5307800" y="46029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Shape 837"/>
            <p:cNvSpPr/>
            <p:nvPr/>
          </p:nvSpPr>
          <p:spPr>
            <a:xfrm>
              <a:off x="5307800" y="47534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Shape 838"/>
            <p:cNvSpPr/>
            <p:nvPr/>
          </p:nvSpPr>
          <p:spPr>
            <a:xfrm>
              <a:off x="5307800" y="49039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9" name="Shape 839"/>
            <p:cNvSpPr/>
            <p:nvPr/>
          </p:nvSpPr>
          <p:spPr>
            <a:xfrm>
              <a:off x="5307800" y="505445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Shape 840"/>
            <p:cNvSpPr/>
            <p:nvPr/>
          </p:nvSpPr>
          <p:spPr>
            <a:xfrm>
              <a:off x="5307800" y="520497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Shape 841"/>
            <p:cNvSpPr/>
            <p:nvPr/>
          </p:nvSpPr>
          <p:spPr>
            <a:xfrm>
              <a:off x="5307800" y="535547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Shape 842"/>
            <p:cNvSpPr/>
            <p:nvPr/>
          </p:nvSpPr>
          <p:spPr>
            <a:xfrm>
              <a:off x="5458325" y="23812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Shape 843"/>
            <p:cNvSpPr/>
            <p:nvPr/>
          </p:nvSpPr>
          <p:spPr>
            <a:xfrm>
              <a:off x="5458325" y="539125"/>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4" name="Shape 844"/>
            <p:cNvSpPr/>
            <p:nvPr/>
          </p:nvSpPr>
          <p:spPr>
            <a:xfrm>
              <a:off x="5458325" y="99067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5" name="Shape 845"/>
            <p:cNvSpPr/>
            <p:nvPr/>
          </p:nvSpPr>
          <p:spPr>
            <a:xfrm>
              <a:off x="5458325" y="114117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Shape 846"/>
            <p:cNvSpPr/>
            <p:nvPr/>
          </p:nvSpPr>
          <p:spPr>
            <a:xfrm>
              <a:off x="5458325" y="1442200"/>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7" name="Shape 847"/>
            <p:cNvSpPr/>
            <p:nvPr/>
          </p:nvSpPr>
          <p:spPr>
            <a:xfrm>
              <a:off x="5458325" y="1592700"/>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8" name="Shape 848"/>
            <p:cNvSpPr/>
            <p:nvPr/>
          </p:nvSpPr>
          <p:spPr>
            <a:xfrm>
              <a:off x="5458325" y="2194750"/>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9" name="Shape 849"/>
            <p:cNvSpPr/>
            <p:nvPr/>
          </p:nvSpPr>
          <p:spPr>
            <a:xfrm>
              <a:off x="5458325" y="234527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0" name="Shape 850"/>
            <p:cNvSpPr/>
            <p:nvPr/>
          </p:nvSpPr>
          <p:spPr>
            <a:xfrm>
              <a:off x="5458325" y="249577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1" name="Shape 851"/>
            <p:cNvSpPr/>
            <p:nvPr/>
          </p:nvSpPr>
          <p:spPr>
            <a:xfrm>
              <a:off x="5458325" y="2646275"/>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2" name="Shape 852"/>
            <p:cNvSpPr/>
            <p:nvPr/>
          </p:nvSpPr>
          <p:spPr>
            <a:xfrm>
              <a:off x="5458325" y="2947300"/>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3" name="Shape 853"/>
            <p:cNvSpPr/>
            <p:nvPr/>
          </p:nvSpPr>
          <p:spPr>
            <a:xfrm>
              <a:off x="5458325" y="324832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Shape 854"/>
            <p:cNvSpPr/>
            <p:nvPr/>
          </p:nvSpPr>
          <p:spPr>
            <a:xfrm>
              <a:off x="5458325" y="3398850"/>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5" name="Shape 855"/>
            <p:cNvSpPr/>
            <p:nvPr/>
          </p:nvSpPr>
          <p:spPr>
            <a:xfrm>
              <a:off x="5458325" y="369987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6" name="Shape 856"/>
            <p:cNvSpPr/>
            <p:nvPr/>
          </p:nvSpPr>
          <p:spPr>
            <a:xfrm>
              <a:off x="5458325" y="3850375"/>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Shape 857"/>
            <p:cNvSpPr/>
            <p:nvPr/>
          </p:nvSpPr>
          <p:spPr>
            <a:xfrm>
              <a:off x="5458325" y="4000875"/>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Shape 858"/>
            <p:cNvSpPr/>
            <p:nvPr/>
          </p:nvSpPr>
          <p:spPr>
            <a:xfrm>
              <a:off x="5458325" y="4151400"/>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9" name="Shape 859"/>
            <p:cNvSpPr/>
            <p:nvPr/>
          </p:nvSpPr>
          <p:spPr>
            <a:xfrm>
              <a:off x="5458325" y="460292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0" name="Shape 860"/>
            <p:cNvSpPr/>
            <p:nvPr/>
          </p:nvSpPr>
          <p:spPr>
            <a:xfrm>
              <a:off x="5458325" y="4753450"/>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Shape 861"/>
            <p:cNvSpPr/>
            <p:nvPr/>
          </p:nvSpPr>
          <p:spPr>
            <a:xfrm>
              <a:off x="5458325" y="5054450"/>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Shape 862"/>
            <p:cNvSpPr/>
            <p:nvPr/>
          </p:nvSpPr>
          <p:spPr>
            <a:xfrm>
              <a:off x="5458325" y="5204975"/>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3" name="Shape 863"/>
            <p:cNvSpPr/>
            <p:nvPr/>
          </p:nvSpPr>
          <p:spPr>
            <a:xfrm>
              <a:off x="5458325" y="535547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64" name="Shape 864"/>
          <p:cNvGrpSpPr/>
          <p:nvPr/>
        </p:nvGrpSpPr>
        <p:grpSpPr>
          <a:xfrm rot="10800000">
            <a:off x="7828570" y="28707"/>
            <a:ext cx="1140783" cy="5086302"/>
            <a:chOff x="5458325" y="238125"/>
            <a:chExt cx="1174975" cy="5238750"/>
          </a:xfrm>
        </p:grpSpPr>
        <p:sp>
          <p:nvSpPr>
            <p:cNvPr id="865" name="Shape 865"/>
            <p:cNvSpPr/>
            <p:nvPr/>
          </p:nvSpPr>
          <p:spPr>
            <a:xfrm>
              <a:off x="5458325" y="388625"/>
              <a:ext cx="121400" cy="121400"/>
            </a:xfrm>
            <a:custGeom>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6" name="Shape 866"/>
            <p:cNvSpPr/>
            <p:nvPr/>
          </p:nvSpPr>
          <p:spPr>
            <a:xfrm>
              <a:off x="5458325" y="689650"/>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7" name="Shape 867"/>
            <p:cNvSpPr/>
            <p:nvPr/>
          </p:nvSpPr>
          <p:spPr>
            <a:xfrm>
              <a:off x="5458325" y="840150"/>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8" name="Shape 868"/>
            <p:cNvSpPr/>
            <p:nvPr/>
          </p:nvSpPr>
          <p:spPr>
            <a:xfrm>
              <a:off x="5458325" y="1291700"/>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9" name="Shape 869"/>
            <p:cNvSpPr/>
            <p:nvPr/>
          </p:nvSpPr>
          <p:spPr>
            <a:xfrm>
              <a:off x="5458325" y="1743225"/>
              <a:ext cx="121400" cy="121400"/>
            </a:xfrm>
            <a:custGeom>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Shape 870"/>
            <p:cNvSpPr/>
            <p:nvPr/>
          </p:nvSpPr>
          <p:spPr>
            <a:xfrm>
              <a:off x="5458325" y="1893725"/>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1" name="Shape 871"/>
            <p:cNvSpPr/>
            <p:nvPr/>
          </p:nvSpPr>
          <p:spPr>
            <a:xfrm>
              <a:off x="5458325" y="2044250"/>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2" name="Shape 872"/>
            <p:cNvSpPr/>
            <p:nvPr/>
          </p:nvSpPr>
          <p:spPr>
            <a:xfrm>
              <a:off x="5458325" y="2796800"/>
              <a:ext cx="121400" cy="121400"/>
            </a:xfrm>
            <a:custGeom>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Shape 873"/>
            <p:cNvSpPr/>
            <p:nvPr/>
          </p:nvSpPr>
          <p:spPr>
            <a:xfrm>
              <a:off x="5458325" y="3097825"/>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4" name="Shape 874"/>
            <p:cNvSpPr/>
            <p:nvPr/>
          </p:nvSpPr>
          <p:spPr>
            <a:xfrm>
              <a:off x="5458325" y="3549350"/>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Shape 875"/>
            <p:cNvSpPr/>
            <p:nvPr/>
          </p:nvSpPr>
          <p:spPr>
            <a:xfrm>
              <a:off x="5458325" y="4301900"/>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6" name="Shape 876"/>
            <p:cNvSpPr/>
            <p:nvPr/>
          </p:nvSpPr>
          <p:spPr>
            <a:xfrm>
              <a:off x="5458325" y="4452425"/>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7" name="Shape 877"/>
            <p:cNvSpPr/>
            <p:nvPr/>
          </p:nvSpPr>
          <p:spPr>
            <a:xfrm>
              <a:off x="5458325" y="4903950"/>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8" name="Shape 878"/>
            <p:cNvSpPr/>
            <p:nvPr/>
          </p:nvSpPr>
          <p:spPr>
            <a:xfrm>
              <a:off x="5608825" y="2381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9" name="Shape 879"/>
            <p:cNvSpPr/>
            <p:nvPr/>
          </p:nvSpPr>
          <p:spPr>
            <a:xfrm>
              <a:off x="5608825" y="53912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Shape 880"/>
            <p:cNvSpPr/>
            <p:nvPr/>
          </p:nvSpPr>
          <p:spPr>
            <a:xfrm>
              <a:off x="5608825" y="6896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1" name="Shape 881"/>
            <p:cNvSpPr/>
            <p:nvPr/>
          </p:nvSpPr>
          <p:spPr>
            <a:xfrm>
              <a:off x="5608825" y="8401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2" name="Shape 882"/>
            <p:cNvSpPr/>
            <p:nvPr/>
          </p:nvSpPr>
          <p:spPr>
            <a:xfrm>
              <a:off x="5608825" y="99067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3" name="Shape 883"/>
            <p:cNvSpPr/>
            <p:nvPr/>
          </p:nvSpPr>
          <p:spPr>
            <a:xfrm>
              <a:off x="5608825" y="114117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4" name="Shape 884"/>
            <p:cNvSpPr/>
            <p:nvPr/>
          </p:nvSpPr>
          <p:spPr>
            <a:xfrm>
              <a:off x="5608825" y="129170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5" name="Shape 885"/>
            <p:cNvSpPr/>
            <p:nvPr/>
          </p:nvSpPr>
          <p:spPr>
            <a:xfrm>
              <a:off x="5608825" y="1442200"/>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6" name="Shape 886"/>
            <p:cNvSpPr/>
            <p:nvPr/>
          </p:nvSpPr>
          <p:spPr>
            <a:xfrm>
              <a:off x="5608825" y="1592700"/>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7" name="Shape 887"/>
            <p:cNvSpPr/>
            <p:nvPr/>
          </p:nvSpPr>
          <p:spPr>
            <a:xfrm>
              <a:off x="5608825" y="174322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8" name="Shape 888"/>
            <p:cNvSpPr/>
            <p:nvPr/>
          </p:nvSpPr>
          <p:spPr>
            <a:xfrm>
              <a:off x="5608825" y="18937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9" name="Shape 889"/>
            <p:cNvSpPr/>
            <p:nvPr/>
          </p:nvSpPr>
          <p:spPr>
            <a:xfrm>
              <a:off x="5608825" y="20442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0" name="Shape 890"/>
            <p:cNvSpPr/>
            <p:nvPr/>
          </p:nvSpPr>
          <p:spPr>
            <a:xfrm>
              <a:off x="5608825" y="21947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1" name="Shape 891"/>
            <p:cNvSpPr/>
            <p:nvPr/>
          </p:nvSpPr>
          <p:spPr>
            <a:xfrm>
              <a:off x="5608825" y="249577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2" name="Shape 892"/>
            <p:cNvSpPr/>
            <p:nvPr/>
          </p:nvSpPr>
          <p:spPr>
            <a:xfrm>
              <a:off x="5608825" y="264627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3" name="Shape 893"/>
            <p:cNvSpPr/>
            <p:nvPr/>
          </p:nvSpPr>
          <p:spPr>
            <a:xfrm>
              <a:off x="5608825" y="2947300"/>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4" name="Shape 894"/>
            <p:cNvSpPr/>
            <p:nvPr/>
          </p:nvSpPr>
          <p:spPr>
            <a:xfrm>
              <a:off x="5608825" y="30978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5" name="Shape 895"/>
            <p:cNvSpPr/>
            <p:nvPr/>
          </p:nvSpPr>
          <p:spPr>
            <a:xfrm>
              <a:off x="5608825" y="32483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6" name="Shape 896"/>
            <p:cNvSpPr/>
            <p:nvPr/>
          </p:nvSpPr>
          <p:spPr>
            <a:xfrm>
              <a:off x="5608825" y="33988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7" name="Shape 897"/>
            <p:cNvSpPr/>
            <p:nvPr/>
          </p:nvSpPr>
          <p:spPr>
            <a:xfrm>
              <a:off x="5608825" y="35493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8" name="Shape 898"/>
            <p:cNvSpPr/>
            <p:nvPr/>
          </p:nvSpPr>
          <p:spPr>
            <a:xfrm>
              <a:off x="5608825" y="369987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9" name="Shape 899"/>
            <p:cNvSpPr/>
            <p:nvPr/>
          </p:nvSpPr>
          <p:spPr>
            <a:xfrm>
              <a:off x="5608825" y="385037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0" name="Shape 900"/>
            <p:cNvSpPr/>
            <p:nvPr/>
          </p:nvSpPr>
          <p:spPr>
            <a:xfrm>
              <a:off x="5608825" y="400087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1" name="Shape 901"/>
            <p:cNvSpPr/>
            <p:nvPr/>
          </p:nvSpPr>
          <p:spPr>
            <a:xfrm>
              <a:off x="5608825" y="430190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2" name="Shape 902"/>
            <p:cNvSpPr/>
            <p:nvPr/>
          </p:nvSpPr>
          <p:spPr>
            <a:xfrm>
              <a:off x="5608825" y="44524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3" name="Shape 903"/>
            <p:cNvSpPr/>
            <p:nvPr/>
          </p:nvSpPr>
          <p:spPr>
            <a:xfrm>
              <a:off x="5608825" y="46029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4" name="Shape 904"/>
            <p:cNvSpPr/>
            <p:nvPr/>
          </p:nvSpPr>
          <p:spPr>
            <a:xfrm>
              <a:off x="5608825" y="47534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5" name="Shape 905"/>
            <p:cNvSpPr/>
            <p:nvPr/>
          </p:nvSpPr>
          <p:spPr>
            <a:xfrm>
              <a:off x="5608825" y="49039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6" name="Shape 906"/>
            <p:cNvSpPr/>
            <p:nvPr/>
          </p:nvSpPr>
          <p:spPr>
            <a:xfrm>
              <a:off x="5608825" y="5054450"/>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7" name="Shape 907"/>
            <p:cNvSpPr/>
            <p:nvPr/>
          </p:nvSpPr>
          <p:spPr>
            <a:xfrm>
              <a:off x="5608825" y="520497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8" name="Shape 908"/>
            <p:cNvSpPr/>
            <p:nvPr/>
          </p:nvSpPr>
          <p:spPr>
            <a:xfrm>
              <a:off x="5608825" y="535547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9" name="Shape 909"/>
            <p:cNvSpPr/>
            <p:nvPr/>
          </p:nvSpPr>
          <p:spPr>
            <a:xfrm>
              <a:off x="5759350" y="23812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0" name="Shape 910"/>
            <p:cNvSpPr/>
            <p:nvPr/>
          </p:nvSpPr>
          <p:spPr>
            <a:xfrm>
              <a:off x="5759350" y="840150"/>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1" name="Shape 911"/>
            <p:cNvSpPr/>
            <p:nvPr/>
          </p:nvSpPr>
          <p:spPr>
            <a:xfrm>
              <a:off x="5759350" y="11411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2" name="Shape 912"/>
            <p:cNvSpPr/>
            <p:nvPr/>
          </p:nvSpPr>
          <p:spPr>
            <a:xfrm>
              <a:off x="5759350" y="1442200"/>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3" name="Shape 913"/>
            <p:cNvSpPr/>
            <p:nvPr/>
          </p:nvSpPr>
          <p:spPr>
            <a:xfrm>
              <a:off x="5759350" y="189372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4" name="Shape 914"/>
            <p:cNvSpPr/>
            <p:nvPr/>
          </p:nvSpPr>
          <p:spPr>
            <a:xfrm>
              <a:off x="5759350" y="24957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5" name="Shape 915"/>
            <p:cNvSpPr/>
            <p:nvPr/>
          </p:nvSpPr>
          <p:spPr>
            <a:xfrm>
              <a:off x="5759350" y="2646275"/>
              <a:ext cx="121400" cy="121425"/>
            </a:xfrm>
            <a:custGeom>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6" name="Shape 916"/>
            <p:cNvSpPr/>
            <p:nvPr/>
          </p:nvSpPr>
          <p:spPr>
            <a:xfrm>
              <a:off x="5759350" y="369987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7" name="Shape 917"/>
            <p:cNvSpPr/>
            <p:nvPr/>
          </p:nvSpPr>
          <p:spPr>
            <a:xfrm>
              <a:off x="5759350" y="4151400"/>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8" name="Shape 918"/>
            <p:cNvSpPr/>
            <p:nvPr/>
          </p:nvSpPr>
          <p:spPr>
            <a:xfrm>
              <a:off x="5759350" y="4903950"/>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9" name="Shape 919"/>
            <p:cNvSpPr/>
            <p:nvPr/>
          </p:nvSpPr>
          <p:spPr>
            <a:xfrm>
              <a:off x="5759350" y="53554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0" name="Shape 920"/>
            <p:cNvSpPr/>
            <p:nvPr/>
          </p:nvSpPr>
          <p:spPr>
            <a:xfrm>
              <a:off x="5909850" y="6896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1" name="Shape 921"/>
            <p:cNvSpPr/>
            <p:nvPr/>
          </p:nvSpPr>
          <p:spPr>
            <a:xfrm>
              <a:off x="5909850" y="18937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2" name="Shape 922"/>
            <p:cNvSpPr/>
            <p:nvPr/>
          </p:nvSpPr>
          <p:spPr>
            <a:xfrm>
              <a:off x="5909850" y="2796800"/>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3" name="Shape 923"/>
            <p:cNvSpPr/>
            <p:nvPr/>
          </p:nvSpPr>
          <p:spPr>
            <a:xfrm>
              <a:off x="6060375" y="4753450"/>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4" name="Shape 924"/>
            <p:cNvSpPr/>
            <p:nvPr/>
          </p:nvSpPr>
          <p:spPr>
            <a:xfrm>
              <a:off x="6210875" y="264627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Shape 925"/>
            <p:cNvSpPr/>
            <p:nvPr/>
          </p:nvSpPr>
          <p:spPr>
            <a:xfrm>
              <a:off x="6210875" y="520497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6" name="Shape 926"/>
            <p:cNvSpPr/>
            <p:nvPr/>
          </p:nvSpPr>
          <p:spPr>
            <a:xfrm>
              <a:off x="6511900" y="990675"/>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27" name="Shape 927"/>
          <p:cNvGrpSpPr/>
          <p:nvPr/>
        </p:nvGrpSpPr>
        <p:grpSpPr>
          <a:xfrm rot="10800000">
            <a:off x="7682454" y="28707"/>
            <a:ext cx="994639" cy="4940182"/>
            <a:chOff x="5759350" y="388625"/>
            <a:chExt cx="1024450" cy="5088250"/>
          </a:xfrm>
        </p:grpSpPr>
        <p:sp>
          <p:nvSpPr>
            <p:cNvPr id="928" name="Shape 928"/>
            <p:cNvSpPr/>
            <p:nvPr/>
          </p:nvSpPr>
          <p:spPr>
            <a:xfrm>
              <a:off x="5759350" y="53912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9" name="Shape 929"/>
            <p:cNvSpPr/>
            <p:nvPr/>
          </p:nvSpPr>
          <p:spPr>
            <a:xfrm>
              <a:off x="5759350" y="129170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0" name="Shape 930"/>
            <p:cNvSpPr/>
            <p:nvPr/>
          </p:nvSpPr>
          <p:spPr>
            <a:xfrm>
              <a:off x="5759350" y="27968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1" name="Shape 931"/>
            <p:cNvSpPr/>
            <p:nvPr/>
          </p:nvSpPr>
          <p:spPr>
            <a:xfrm>
              <a:off x="5759350" y="33988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2" name="Shape 932"/>
            <p:cNvSpPr/>
            <p:nvPr/>
          </p:nvSpPr>
          <p:spPr>
            <a:xfrm>
              <a:off x="5759350" y="35493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3" name="Shape 933"/>
            <p:cNvSpPr/>
            <p:nvPr/>
          </p:nvSpPr>
          <p:spPr>
            <a:xfrm>
              <a:off x="5759350" y="430190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4" name="Shape 934"/>
            <p:cNvSpPr/>
            <p:nvPr/>
          </p:nvSpPr>
          <p:spPr>
            <a:xfrm>
              <a:off x="5759350" y="52049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5" name="Shape 935"/>
            <p:cNvSpPr/>
            <p:nvPr/>
          </p:nvSpPr>
          <p:spPr>
            <a:xfrm>
              <a:off x="5909850" y="38862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6" name="Shape 936"/>
            <p:cNvSpPr/>
            <p:nvPr/>
          </p:nvSpPr>
          <p:spPr>
            <a:xfrm>
              <a:off x="5909850" y="114117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7" name="Shape 937"/>
            <p:cNvSpPr/>
            <p:nvPr/>
          </p:nvSpPr>
          <p:spPr>
            <a:xfrm>
              <a:off x="5909850" y="129170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8" name="Shape 938"/>
            <p:cNvSpPr/>
            <p:nvPr/>
          </p:nvSpPr>
          <p:spPr>
            <a:xfrm>
              <a:off x="5909850" y="14422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9" name="Shape 939"/>
            <p:cNvSpPr/>
            <p:nvPr/>
          </p:nvSpPr>
          <p:spPr>
            <a:xfrm>
              <a:off x="5909850" y="174322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0" name="Shape 940"/>
            <p:cNvSpPr/>
            <p:nvPr/>
          </p:nvSpPr>
          <p:spPr>
            <a:xfrm>
              <a:off x="5909850" y="20442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1" name="Shape 941"/>
            <p:cNvSpPr/>
            <p:nvPr/>
          </p:nvSpPr>
          <p:spPr>
            <a:xfrm>
              <a:off x="5909850" y="26462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2" name="Shape 942"/>
            <p:cNvSpPr/>
            <p:nvPr/>
          </p:nvSpPr>
          <p:spPr>
            <a:xfrm>
              <a:off x="5909850" y="294730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3" name="Shape 943"/>
            <p:cNvSpPr/>
            <p:nvPr/>
          </p:nvSpPr>
          <p:spPr>
            <a:xfrm>
              <a:off x="5909850" y="30978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4" name="Shape 944"/>
            <p:cNvSpPr/>
            <p:nvPr/>
          </p:nvSpPr>
          <p:spPr>
            <a:xfrm>
              <a:off x="5909850" y="324832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5" name="Shape 945"/>
            <p:cNvSpPr/>
            <p:nvPr/>
          </p:nvSpPr>
          <p:spPr>
            <a:xfrm>
              <a:off x="5909850" y="35493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6" name="Shape 946"/>
            <p:cNvSpPr/>
            <p:nvPr/>
          </p:nvSpPr>
          <p:spPr>
            <a:xfrm>
              <a:off x="5909850" y="369987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7" name="Shape 947"/>
            <p:cNvSpPr/>
            <p:nvPr/>
          </p:nvSpPr>
          <p:spPr>
            <a:xfrm>
              <a:off x="5909850" y="385037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8" name="Shape 948"/>
            <p:cNvSpPr/>
            <p:nvPr/>
          </p:nvSpPr>
          <p:spPr>
            <a:xfrm>
              <a:off x="5909850" y="40008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9" name="Shape 949"/>
            <p:cNvSpPr/>
            <p:nvPr/>
          </p:nvSpPr>
          <p:spPr>
            <a:xfrm>
              <a:off x="5909850" y="430190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0" name="Shape 950"/>
            <p:cNvSpPr/>
            <p:nvPr/>
          </p:nvSpPr>
          <p:spPr>
            <a:xfrm>
              <a:off x="5909850" y="44524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1" name="Shape 951"/>
            <p:cNvSpPr/>
            <p:nvPr/>
          </p:nvSpPr>
          <p:spPr>
            <a:xfrm>
              <a:off x="5909850" y="49039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2" name="Shape 952"/>
            <p:cNvSpPr/>
            <p:nvPr/>
          </p:nvSpPr>
          <p:spPr>
            <a:xfrm>
              <a:off x="5909850" y="505445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3" name="Shape 953"/>
            <p:cNvSpPr/>
            <p:nvPr/>
          </p:nvSpPr>
          <p:spPr>
            <a:xfrm>
              <a:off x="5909850" y="520497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4" name="Shape 954"/>
            <p:cNvSpPr/>
            <p:nvPr/>
          </p:nvSpPr>
          <p:spPr>
            <a:xfrm>
              <a:off x="6060375" y="53912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5" name="Shape 955"/>
            <p:cNvSpPr/>
            <p:nvPr/>
          </p:nvSpPr>
          <p:spPr>
            <a:xfrm>
              <a:off x="6060375" y="6896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6" name="Shape 956"/>
            <p:cNvSpPr/>
            <p:nvPr/>
          </p:nvSpPr>
          <p:spPr>
            <a:xfrm>
              <a:off x="6060375" y="99067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7" name="Shape 957"/>
            <p:cNvSpPr/>
            <p:nvPr/>
          </p:nvSpPr>
          <p:spPr>
            <a:xfrm>
              <a:off x="6060375" y="129170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8" name="Shape 958"/>
            <p:cNvSpPr/>
            <p:nvPr/>
          </p:nvSpPr>
          <p:spPr>
            <a:xfrm>
              <a:off x="6060375" y="14422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9" name="Shape 959"/>
            <p:cNvSpPr/>
            <p:nvPr/>
          </p:nvSpPr>
          <p:spPr>
            <a:xfrm>
              <a:off x="6060375" y="159270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0" name="Shape 960"/>
            <p:cNvSpPr/>
            <p:nvPr/>
          </p:nvSpPr>
          <p:spPr>
            <a:xfrm>
              <a:off x="6060375" y="174322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1" name="Shape 961"/>
            <p:cNvSpPr/>
            <p:nvPr/>
          </p:nvSpPr>
          <p:spPr>
            <a:xfrm>
              <a:off x="6060375" y="21947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2" name="Shape 962"/>
            <p:cNvSpPr/>
            <p:nvPr/>
          </p:nvSpPr>
          <p:spPr>
            <a:xfrm>
              <a:off x="6060375" y="234527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3" name="Shape 963"/>
            <p:cNvSpPr/>
            <p:nvPr/>
          </p:nvSpPr>
          <p:spPr>
            <a:xfrm>
              <a:off x="6060375" y="249577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4" name="Shape 964"/>
            <p:cNvSpPr/>
            <p:nvPr/>
          </p:nvSpPr>
          <p:spPr>
            <a:xfrm>
              <a:off x="6060375" y="264627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5" name="Shape 965"/>
            <p:cNvSpPr/>
            <p:nvPr/>
          </p:nvSpPr>
          <p:spPr>
            <a:xfrm>
              <a:off x="6060375" y="27968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6" name="Shape 966"/>
            <p:cNvSpPr/>
            <p:nvPr/>
          </p:nvSpPr>
          <p:spPr>
            <a:xfrm>
              <a:off x="6060375" y="294730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7" name="Shape 967"/>
            <p:cNvSpPr/>
            <p:nvPr/>
          </p:nvSpPr>
          <p:spPr>
            <a:xfrm>
              <a:off x="6060375" y="30978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8" name="Shape 968"/>
            <p:cNvSpPr/>
            <p:nvPr/>
          </p:nvSpPr>
          <p:spPr>
            <a:xfrm>
              <a:off x="6060375" y="324832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9" name="Shape 969"/>
            <p:cNvSpPr/>
            <p:nvPr/>
          </p:nvSpPr>
          <p:spPr>
            <a:xfrm>
              <a:off x="6060375" y="33988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0" name="Shape 970"/>
            <p:cNvSpPr/>
            <p:nvPr/>
          </p:nvSpPr>
          <p:spPr>
            <a:xfrm>
              <a:off x="6060375" y="35493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1" name="Shape 971"/>
            <p:cNvSpPr/>
            <p:nvPr/>
          </p:nvSpPr>
          <p:spPr>
            <a:xfrm>
              <a:off x="6060375" y="38503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2" name="Shape 972"/>
            <p:cNvSpPr/>
            <p:nvPr/>
          </p:nvSpPr>
          <p:spPr>
            <a:xfrm>
              <a:off x="6060375" y="41514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3" name="Shape 973"/>
            <p:cNvSpPr/>
            <p:nvPr/>
          </p:nvSpPr>
          <p:spPr>
            <a:xfrm>
              <a:off x="6060375" y="430190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4" name="Shape 974"/>
            <p:cNvSpPr/>
            <p:nvPr/>
          </p:nvSpPr>
          <p:spPr>
            <a:xfrm>
              <a:off x="6060375" y="44524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5" name="Shape 975"/>
            <p:cNvSpPr/>
            <p:nvPr/>
          </p:nvSpPr>
          <p:spPr>
            <a:xfrm>
              <a:off x="6060375" y="460292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6" name="Shape 976"/>
            <p:cNvSpPr/>
            <p:nvPr/>
          </p:nvSpPr>
          <p:spPr>
            <a:xfrm>
              <a:off x="6060375" y="49039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7" name="Shape 977"/>
            <p:cNvSpPr/>
            <p:nvPr/>
          </p:nvSpPr>
          <p:spPr>
            <a:xfrm>
              <a:off x="6060375" y="505445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8" name="Shape 978"/>
            <p:cNvSpPr/>
            <p:nvPr/>
          </p:nvSpPr>
          <p:spPr>
            <a:xfrm>
              <a:off x="6060375" y="52049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9" name="Shape 979"/>
            <p:cNvSpPr/>
            <p:nvPr/>
          </p:nvSpPr>
          <p:spPr>
            <a:xfrm>
              <a:off x="6060375" y="535547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0" name="Shape 980"/>
            <p:cNvSpPr/>
            <p:nvPr/>
          </p:nvSpPr>
          <p:spPr>
            <a:xfrm>
              <a:off x="6210875" y="53912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1" name="Shape 981"/>
            <p:cNvSpPr/>
            <p:nvPr/>
          </p:nvSpPr>
          <p:spPr>
            <a:xfrm>
              <a:off x="6210875" y="99067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2" name="Shape 982"/>
            <p:cNvSpPr/>
            <p:nvPr/>
          </p:nvSpPr>
          <p:spPr>
            <a:xfrm>
              <a:off x="6210875" y="114117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3" name="Shape 983"/>
            <p:cNvSpPr/>
            <p:nvPr/>
          </p:nvSpPr>
          <p:spPr>
            <a:xfrm>
              <a:off x="6210875" y="129170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4" name="Shape 984"/>
            <p:cNvSpPr/>
            <p:nvPr/>
          </p:nvSpPr>
          <p:spPr>
            <a:xfrm>
              <a:off x="6210875" y="159270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5" name="Shape 985"/>
            <p:cNvSpPr/>
            <p:nvPr/>
          </p:nvSpPr>
          <p:spPr>
            <a:xfrm>
              <a:off x="6210875" y="189372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6" name="Shape 986"/>
            <p:cNvSpPr/>
            <p:nvPr/>
          </p:nvSpPr>
          <p:spPr>
            <a:xfrm>
              <a:off x="6210875" y="20442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7" name="Shape 987"/>
            <p:cNvSpPr/>
            <p:nvPr/>
          </p:nvSpPr>
          <p:spPr>
            <a:xfrm>
              <a:off x="6210875" y="21947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8" name="Shape 988"/>
            <p:cNvSpPr/>
            <p:nvPr/>
          </p:nvSpPr>
          <p:spPr>
            <a:xfrm>
              <a:off x="6210875" y="249577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9" name="Shape 989"/>
            <p:cNvSpPr/>
            <p:nvPr/>
          </p:nvSpPr>
          <p:spPr>
            <a:xfrm>
              <a:off x="6210875" y="27968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0" name="Shape 990"/>
            <p:cNvSpPr/>
            <p:nvPr/>
          </p:nvSpPr>
          <p:spPr>
            <a:xfrm>
              <a:off x="6210875" y="30978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1" name="Shape 991"/>
            <p:cNvSpPr/>
            <p:nvPr/>
          </p:nvSpPr>
          <p:spPr>
            <a:xfrm>
              <a:off x="6210875" y="33988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2" name="Shape 992"/>
            <p:cNvSpPr/>
            <p:nvPr/>
          </p:nvSpPr>
          <p:spPr>
            <a:xfrm>
              <a:off x="6210875" y="35493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3" name="Shape 993"/>
            <p:cNvSpPr/>
            <p:nvPr/>
          </p:nvSpPr>
          <p:spPr>
            <a:xfrm>
              <a:off x="6210875" y="40008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4" name="Shape 994"/>
            <p:cNvSpPr/>
            <p:nvPr/>
          </p:nvSpPr>
          <p:spPr>
            <a:xfrm>
              <a:off x="6210875" y="41514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5" name="Shape 995"/>
            <p:cNvSpPr/>
            <p:nvPr/>
          </p:nvSpPr>
          <p:spPr>
            <a:xfrm>
              <a:off x="6210875" y="430190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6" name="Shape 996"/>
            <p:cNvSpPr/>
            <p:nvPr/>
          </p:nvSpPr>
          <p:spPr>
            <a:xfrm>
              <a:off x="6210875" y="44524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7" name="Shape 997"/>
            <p:cNvSpPr/>
            <p:nvPr/>
          </p:nvSpPr>
          <p:spPr>
            <a:xfrm>
              <a:off x="6210875" y="460292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8" name="Shape 998"/>
            <p:cNvSpPr/>
            <p:nvPr/>
          </p:nvSpPr>
          <p:spPr>
            <a:xfrm>
              <a:off x="6210875" y="49039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9" name="Shape 999"/>
            <p:cNvSpPr/>
            <p:nvPr/>
          </p:nvSpPr>
          <p:spPr>
            <a:xfrm>
              <a:off x="6210875" y="505445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0" name="Shape 1000"/>
            <p:cNvSpPr/>
            <p:nvPr/>
          </p:nvSpPr>
          <p:spPr>
            <a:xfrm>
              <a:off x="6361375" y="38862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1" name="Shape 1001"/>
            <p:cNvSpPr/>
            <p:nvPr/>
          </p:nvSpPr>
          <p:spPr>
            <a:xfrm>
              <a:off x="6361375" y="539125"/>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2" name="Shape 1002"/>
            <p:cNvSpPr/>
            <p:nvPr/>
          </p:nvSpPr>
          <p:spPr>
            <a:xfrm>
              <a:off x="6361375" y="9906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3" name="Shape 1003"/>
            <p:cNvSpPr/>
            <p:nvPr/>
          </p:nvSpPr>
          <p:spPr>
            <a:xfrm>
              <a:off x="6361375" y="129170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4" name="Shape 1004"/>
            <p:cNvSpPr/>
            <p:nvPr/>
          </p:nvSpPr>
          <p:spPr>
            <a:xfrm>
              <a:off x="6361375" y="1592700"/>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5" name="Shape 1005"/>
            <p:cNvSpPr/>
            <p:nvPr/>
          </p:nvSpPr>
          <p:spPr>
            <a:xfrm>
              <a:off x="6361375" y="20442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6" name="Shape 1006"/>
            <p:cNvSpPr/>
            <p:nvPr/>
          </p:nvSpPr>
          <p:spPr>
            <a:xfrm>
              <a:off x="6361375" y="23452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7" name="Shape 1007"/>
            <p:cNvSpPr/>
            <p:nvPr/>
          </p:nvSpPr>
          <p:spPr>
            <a:xfrm>
              <a:off x="6361375" y="27968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8" name="Shape 1008"/>
            <p:cNvSpPr/>
            <p:nvPr/>
          </p:nvSpPr>
          <p:spPr>
            <a:xfrm>
              <a:off x="6361375" y="309782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9" name="Shape 1009"/>
            <p:cNvSpPr/>
            <p:nvPr/>
          </p:nvSpPr>
          <p:spPr>
            <a:xfrm>
              <a:off x="6361375" y="324832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0" name="Shape 1010"/>
            <p:cNvSpPr/>
            <p:nvPr/>
          </p:nvSpPr>
          <p:spPr>
            <a:xfrm>
              <a:off x="6361375" y="354935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1" name="Shape 1011"/>
            <p:cNvSpPr/>
            <p:nvPr/>
          </p:nvSpPr>
          <p:spPr>
            <a:xfrm>
              <a:off x="6361375" y="36998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2" name="Shape 1012"/>
            <p:cNvSpPr/>
            <p:nvPr/>
          </p:nvSpPr>
          <p:spPr>
            <a:xfrm>
              <a:off x="6361375" y="385037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3" name="Shape 1013"/>
            <p:cNvSpPr/>
            <p:nvPr/>
          </p:nvSpPr>
          <p:spPr>
            <a:xfrm>
              <a:off x="6361375" y="41514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4" name="Shape 1014"/>
            <p:cNvSpPr/>
            <p:nvPr/>
          </p:nvSpPr>
          <p:spPr>
            <a:xfrm>
              <a:off x="6361375" y="430190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5" name="Shape 1015"/>
            <p:cNvSpPr/>
            <p:nvPr/>
          </p:nvSpPr>
          <p:spPr>
            <a:xfrm>
              <a:off x="6361375" y="47534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6" name="Shape 1016"/>
            <p:cNvSpPr/>
            <p:nvPr/>
          </p:nvSpPr>
          <p:spPr>
            <a:xfrm>
              <a:off x="6361375" y="5054450"/>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7" name="Shape 1017"/>
            <p:cNvSpPr/>
            <p:nvPr/>
          </p:nvSpPr>
          <p:spPr>
            <a:xfrm>
              <a:off x="6361375" y="520497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8" name="Shape 1018"/>
            <p:cNvSpPr/>
            <p:nvPr/>
          </p:nvSpPr>
          <p:spPr>
            <a:xfrm>
              <a:off x="6511900" y="38862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9" name="Shape 1019"/>
            <p:cNvSpPr/>
            <p:nvPr/>
          </p:nvSpPr>
          <p:spPr>
            <a:xfrm>
              <a:off x="6511900" y="1291700"/>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0" name="Shape 1020"/>
            <p:cNvSpPr/>
            <p:nvPr/>
          </p:nvSpPr>
          <p:spPr>
            <a:xfrm>
              <a:off x="6511900" y="2044250"/>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1" name="Shape 1021"/>
            <p:cNvSpPr/>
            <p:nvPr/>
          </p:nvSpPr>
          <p:spPr>
            <a:xfrm>
              <a:off x="6511900" y="2796800"/>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2" name="Shape 1022"/>
            <p:cNvSpPr/>
            <p:nvPr/>
          </p:nvSpPr>
          <p:spPr>
            <a:xfrm>
              <a:off x="6511900" y="369987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3" name="Shape 1023"/>
            <p:cNvSpPr/>
            <p:nvPr/>
          </p:nvSpPr>
          <p:spPr>
            <a:xfrm>
              <a:off x="6511900" y="445242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4" name="Shape 1024"/>
            <p:cNvSpPr/>
            <p:nvPr/>
          </p:nvSpPr>
          <p:spPr>
            <a:xfrm>
              <a:off x="6511900" y="4602925"/>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5" name="Shape 1025"/>
            <p:cNvSpPr/>
            <p:nvPr/>
          </p:nvSpPr>
          <p:spPr>
            <a:xfrm>
              <a:off x="6511900" y="520497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6" name="Shape 1026"/>
            <p:cNvSpPr/>
            <p:nvPr/>
          </p:nvSpPr>
          <p:spPr>
            <a:xfrm>
              <a:off x="6662400" y="6896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7" name="Shape 1027"/>
            <p:cNvSpPr/>
            <p:nvPr/>
          </p:nvSpPr>
          <p:spPr>
            <a:xfrm>
              <a:off x="6662400" y="159270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8" name="Shape 1028"/>
            <p:cNvSpPr/>
            <p:nvPr/>
          </p:nvSpPr>
          <p:spPr>
            <a:xfrm>
              <a:off x="6662400" y="26462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29" name="Shape 1029"/>
          <p:cNvGrpSpPr/>
          <p:nvPr/>
        </p:nvGrpSpPr>
        <p:grpSpPr>
          <a:xfrm rot="10800000">
            <a:off x="7682449" y="28707"/>
            <a:ext cx="1140783" cy="5086302"/>
            <a:chOff x="5608825" y="238125"/>
            <a:chExt cx="1174975" cy="5238750"/>
          </a:xfrm>
        </p:grpSpPr>
        <p:sp>
          <p:nvSpPr>
            <p:cNvPr id="1030" name="Shape 1030"/>
            <p:cNvSpPr/>
            <p:nvPr/>
          </p:nvSpPr>
          <p:spPr>
            <a:xfrm>
              <a:off x="5608825" y="388625"/>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1" name="Shape 1031"/>
            <p:cNvSpPr/>
            <p:nvPr/>
          </p:nvSpPr>
          <p:spPr>
            <a:xfrm>
              <a:off x="5608825" y="23452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2" name="Shape 1032"/>
            <p:cNvSpPr/>
            <p:nvPr/>
          </p:nvSpPr>
          <p:spPr>
            <a:xfrm>
              <a:off x="5608825" y="27968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3" name="Shape 1033"/>
            <p:cNvSpPr/>
            <p:nvPr/>
          </p:nvSpPr>
          <p:spPr>
            <a:xfrm>
              <a:off x="5608825" y="41514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4" name="Shape 1034"/>
            <p:cNvSpPr/>
            <p:nvPr/>
          </p:nvSpPr>
          <p:spPr>
            <a:xfrm>
              <a:off x="5759350" y="3886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5" name="Shape 1035"/>
            <p:cNvSpPr/>
            <p:nvPr/>
          </p:nvSpPr>
          <p:spPr>
            <a:xfrm>
              <a:off x="5759350" y="6896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6" name="Shape 1036"/>
            <p:cNvSpPr/>
            <p:nvPr/>
          </p:nvSpPr>
          <p:spPr>
            <a:xfrm>
              <a:off x="5759350" y="9906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7" name="Shape 1037"/>
            <p:cNvSpPr/>
            <p:nvPr/>
          </p:nvSpPr>
          <p:spPr>
            <a:xfrm>
              <a:off x="5759350" y="1592700"/>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8" name="Shape 1038"/>
            <p:cNvSpPr/>
            <p:nvPr/>
          </p:nvSpPr>
          <p:spPr>
            <a:xfrm>
              <a:off x="5759350" y="17432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9" name="Shape 1039"/>
            <p:cNvSpPr/>
            <p:nvPr/>
          </p:nvSpPr>
          <p:spPr>
            <a:xfrm>
              <a:off x="5759350" y="20442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0" name="Shape 1040"/>
            <p:cNvSpPr/>
            <p:nvPr/>
          </p:nvSpPr>
          <p:spPr>
            <a:xfrm>
              <a:off x="5759350" y="219475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1" name="Shape 1041"/>
            <p:cNvSpPr/>
            <p:nvPr/>
          </p:nvSpPr>
          <p:spPr>
            <a:xfrm>
              <a:off x="5759350" y="23452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2" name="Shape 1042"/>
            <p:cNvSpPr/>
            <p:nvPr/>
          </p:nvSpPr>
          <p:spPr>
            <a:xfrm>
              <a:off x="5759350" y="2947300"/>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3" name="Shape 1043"/>
            <p:cNvSpPr/>
            <p:nvPr/>
          </p:nvSpPr>
          <p:spPr>
            <a:xfrm>
              <a:off x="5759350" y="30978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4" name="Shape 1044"/>
            <p:cNvSpPr/>
            <p:nvPr/>
          </p:nvSpPr>
          <p:spPr>
            <a:xfrm>
              <a:off x="5759350" y="32483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5" name="Shape 1045"/>
            <p:cNvSpPr/>
            <p:nvPr/>
          </p:nvSpPr>
          <p:spPr>
            <a:xfrm>
              <a:off x="5759350" y="385037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6" name="Shape 1046"/>
            <p:cNvSpPr/>
            <p:nvPr/>
          </p:nvSpPr>
          <p:spPr>
            <a:xfrm>
              <a:off x="5759350" y="4000875"/>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7" name="Shape 1047"/>
            <p:cNvSpPr/>
            <p:nvPr/>
          </p:nvSpPr>
          <p:spPr>
            <a:xfrm>
              <a:off x="5759350" y="44524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8" name="Shape 1048"/>
            <p:cNvSpPr/>
            <p:nvPr/>
          </p:nvSpPr>
          <p:spPr>
            <a:xfrm>
              <a:off x="5759350" y="46029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9" name="Shape 1049"/>
            <p:cNvSpPr/>
            <p:nvPr/>
          </p:nvSpPr>
          <p:spPr>
            <a:xfrm>
              <a:off x="5759350" y="47534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0" name="Shape 1050"/>
            <p:cNvSpPr/>
            <p:nvPr/>
          </p:nvSpPr>
          <p:spPr>
            <a:xfrm>
              <a:off x="5759350" y="5054450"/>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1" name="Shape 1051"/>
            <p:cNvSpPr/>
            <p:nvPr/>
          </p:nvSpPr>
          <p:spPr>
            <a:xfrm>
              <a:off x="5909850" y="23812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2" name="Shape 1052"/>
            <p:cNvSpPr/>
            <p:nvPr/>
          </p:nvSpPr>
          <p:spPr>
            <a:xfrm>
              <a:off x="5909850" y="539125"/>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3" name="Shape 1053"/>
            <p:cNvSpPr/>
            <p:nvPr/>
          </p:nvSpPr>
          <p:spPr>
            <a:xfrm>
              <a:off x="5909850" y="8401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4" name="Shape 1054"/>
            <p:cNvSpPr/>
            <p:nvPr/>
          </p:nvSpPr>
          <p:spPr>
            <a:xfrm>
              <a:off x="5909850" y="9906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5" name="Shape 1055"/>
            <p:cNvSpPr/>
            <p:nvPr/>
          </p:nvSpPr>
          <p:spPr>
            <a:xfrm>
              <a:off x="5909850" y="1592700"/>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6" name="Shape 1056"/>
            <p:cNvSpPr/>
            <p:nvPr/>
          </p:nvSpPr>
          <p:spPr>
            <a:xfrm>
              <a:off x="5909850" y="21947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7" name="Shape 1057"/>
            <p:cNvSpPr/>
            <p:nvPr/>
          </p:nvSpPr>
          <p:spPr>
            <a:xfrm>
              <a:off x="5909850" y="23452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8" name="Shape 1058"/>
            <p:cNvSpPr/>
            <p:nvPr/>
          </p:nvSpPr>
          <p:spPr>
            <a:xfrm>
              <a:off x="5909850" y="249577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9" name="Shape 1059"/>
            <p:cNvSpPr/>
            <p:nvPr/>
          </p:nvSpPr>
          <p:spPr>
            <a:xfrm>
              <a:off x="5909850" y="33988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0" name="Shape 1060"/>
            <p:cNvSpPr/>
            <p:nvPr/>
          </p:nvSpPr>
          <p:spPr>
            <a:xfrm>
              <a:off x="5909850" y="41514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1" name="Shape 1061"/>
            <p:cNvSpPr/>
            <p:nvPr/>
          </p:nvSpPr>
          <p:spPr>
            <a:xfrm>
              <a:off x="5909850" y="460292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2" name="Shape 1062"/>
            <p:cNvSpPr/>
            <p:nvPr/>
          </p:nvSpPr>
          <p:spPr>
            <a:xfrm>
              <a:off x="5909850" y="47534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3" name="Shape 1063"/>
            <p:cNvSpPr/>
            <p:nvPr/>
          </p:nvSpPr>
          <p:spPr>
            <a:xfrm>
              <a:off x="5909850" y="535547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4" name="Shape 1064"/>
            <p:cNvSpPr/>
            <p:nvPr/>
          </p:nvSpPr>
          <p:spPr>
            <a:xfrm>
              <a:off x="6060375" y="2381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5" name="Shape 1065"/>
            <p:cNvSpPr/>
            <p:nvPr/>
          </p:nvSpPr>
          <p:spPr>
            <a:xfrm>
              <a:off x="6060375" y="3886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6" name="Shape 1066"/>
            <p:cNvSpPr/>
            <p:nvPr/>
          </p:nvSpPr>
          <p:spPr>
            <a:xfrm>
              <a:off x="6060375" y="84015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7" name="Shape 1067"/>
            <p:cNvSpPr/>
            <p:nvPr/>
          </p:nvSpPr>
          <p:spPr>
            <a:xfrm>
              <a:off x="6060375" y="114117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8" name="Shape 1068"/>
            <p:cNvSpPr/>
            <p:nvPr/>
          </p:nvSpPr>
          <p:spPr>
            <a:xfrm>
              <a:off x="6060375" y="18937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9" name="Shape 1069"/>
            <p:cNvSpPr/>
            <p:nvPr/>
          </p:nvSpPr>
          <p:spPr>
            <a:xfrm>
              <a:off x="6060375" y="20442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0" name="Shape 1070"/>
            <p:cNvSpPr/>
            <p:nvPr/>
          </p:nvSpPr>
          <p:spPr>
            <a:xfrm>
              <a:off x="6060375" y="36998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1" name="Shape 1071"/>
            <p:cNvSpPr/>
            <p:nvPr/>
          </p:nvSpPr>
          <p:spPr>
            <a:xfrm>
              <a:off x="6060375" y="4000875"/>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2" name="Shape 1072"/>
            <p:cNvSpPr/>
            <p:nvPr/>
          </p:nvSpPr>
          <p:spPr>
            <a:xfrm>
              <a:off x="6210875" y="23812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3" name="Shape 1073"/>
            <p:cNvSpPr/>
            <p:nvPr/>
          </p:nvSpPr>
          <p:spPr>
            <a:xfrm>
              <a:off x="6210875" y="6896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4" name="Shape 1074"/>
            <p:cNvSpPr/>
            <p:nvPr/>
          </p:nvSpPr>
          <p:spPr>
            <a:xfrm>
              <a:off x="6210875" y="23452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5" name="Shape 1075"/>
            <p:cNvSpPr/>
            <p:nvPr/>
          </p:nvSpPr>
          <p:spPr>
            <a:xfrm>
              <a:off x="6210875" y="324832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6" name="Shape 1076"/>
            <p:cNvSpPr/>
            <p:nvPr/>
          </p:nvSpPr>
          <p:spPr>
            <a:xfrm>
              <a:off x="6210875" y="36998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7" name="Shape 1077"/>
            <p:cNvSpPr/>
            <p:nvPr/>
          </p:nvSpPr>
          <p:spPr>
            <a:xfrm>
              <a:off x="6361375" y="1442200"/>
              <a:ext cx="121425" cy="121400"/>
            </a:xfrm>
            <a:custGeom>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8" name="Shape 1078"/>
            <p:cNvSpPr/>
            <p:nvPr/>
          </p:nvSpPr>
          <p:spPr>
            <a:xfrm>
              <a:off x="6361375" y="2646275"/>
              <a:ext cx="121425" cy="121425"/>
            </a:xfrm>
            <a:custGeom>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9" name="Shape 1079"/>
            <p:cNvSpPr/>
            <p:nvPr/>
          </p:nvSpPr>
          <p:spPr>
            <a:xfrm>
              <a:off x="6662400" y="49039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80" name="Shape 1080"/>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1pPr>
            <a:lvl2pPr indent="0" lvl="1"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2pPr>
            <a:lvl3pPr indent="0" lvl="2"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3pPr>
            <a:lvl4pPr indent="0" lvl="3"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4pPr>
            <a:lvl5pPr indent="0" lvl="4"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5pPr>
            <a:lvl6pPr indent="0" lvl="5"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6pPr>
            <a:lvl7pPr indent="0" lvl="6"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7pPr>
            <a:lvl8pPr indent="0" lvl="7"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8pPr>
            <a:lvl9pPr indent="0" lvl="8"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1081" name="Shape 1081"/>
        <p:cNvGrpSpPr/>
        <p:nvPr/>
      </p:nvGrpSpPr>
      <p:grpSpPr>
        <a:xfrm>
          <a:off x="0" y="0"/>
          <a:ext cx="0" cy="0"/>
          <a:chOff x="0" y="0"/>
          <a:chExt cx="0" cy="0"/>
        </a:xfrm>
      </p:grpSpPr>
      <p:sp>
        <p:nvSpPr>
          <p:cNvPr id="1082" name="Shape 1082"/>
          <p:cNvSpPr txBox="1"/>
          <p:nvPr>
            <p:ph type="ctrTitle"/>
          </p:nvPr>
        </p:nvSpPr>
        <p:spPr>
          <a:xfrm>
            <a:off x="685800" y="2878750"/>
            <a:ext cx="5268900" cy="11598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0B87A1"/>
              </a:buClr>
              <a:buSzPts val="4800"/>
              <a:buFont typeface="Dosis Light"/>
              <a:buNone/>
              <a:defRPr b="0" i="0" sz="4800" u="none" cap="none" strike="noStrike">
                <a:solidFill>
                  <a:srgbClr val="0B87A1"/>
                </a:solidFill>
                <a:latin typeface="Dosis Light"/>
                <a:ea typeface="Dosis Light"/>
                <a:cs typeface="Dosis Light"/>
                <a:sym typeface="Dosis Light"/>
              </a:defRPr>
            </a:lvl1pPr>
            <a:lvl2pPr lvl="1" marR="0" rtl="0" algn="l">
              <a:lnSpc>
                <a:spcPct val="100000"/>
              </a:lnSpc>
              <a:spcBef>
                <a:spcPts val="0"/>
              </a:spcBef>
              <a:spcAft>
                <a:spcPts val="0"/>
              </a:spcAft>
              <a:buClr>
                <a:srgbClr val="0B87A1"/>
              </a:buClr>
              <a:buSzPts val="4800"/>
              <a:buFont typeface="Dosis Light"/>
              <a:buNone/>
              <a:defRPr b="0" i="0" sz="4800" u="none" cap="none" strike="noStrike">
                <a:solidFill>
                  <a:srgbClr val="0B87A1"/>
                </a:solidFill>
                <a:latin typeface="Dosis Light"/>
                <a:ea typeface="Dosis Light"/>
                <a:cs typeface="Dosis Light"/>
                <a:sym typeface="Dosis Light"/>
              </a:defRPr>
            </a:lvl2pPr>
            <a:lvl3pPr lvl="2" marR="0" rtl="0" algn="l">
              <a:lnSpc>
                <a:spcPct val="100000"/>
              </a:lnSpc>
              <a:spcBef>
                <a:spcPts val="0"/>
              </a:spcBef>
              <a:spcAft>
                <a:spcPts val="0"/>
              </a:spcAft>
              <a:buClr>
                <a:srgbClr val="0B87A1"/>
              </a:buClr>
              <a:buSzPts val="4800"/>
              <a:buFont typeface="Dosis Light"/>
              <a:buNone/>
              <a:defRPr b="0" i="0" sz="4800" u="none" cap="none" strike="noStrike">
                <a:solidFill>
                  <a:srgbClr val="0B87A1"/>
                </a:solidFill>
                <a:latin typeface="Dosis Light"/>
                <a:ea typeface="Dosis Light"/>
                <a:cs typeface="Dosis Light"/>
                <a:sym typeface="Dosis Light"/>
              </a:defRPr>
            </a:lvl3pPr>
            <a:lvl4pPr lvl="3" marR="0" rtl="0" algn="l">
              <a:lnSpc>
                <a:spcPct val="100000"/>
              </a:lnSpc>
              <a:spcBef>
                <a:spcPts val="0"/>
              </a:spcBef>
              <a:spcAft>
                <a:spcPts val="0"/>
              </a:spcAft>
              <a:buClr>
                <a:srgbClr val="0B87A1"/>
              </a:buClr>
              <a:buSzPts val="4800"/>
              <a:buFont typeface="Dosis Light"/>
              <a:buNone/>
              <a:defRPr b="0" i="0" sz="4800" u="none" cap="none" strike="noStrike">
                <a:solidFill>
                  <a:srgbClr val="0B87A1"/>
                </a:solidFill>
                <a:latin typeface="Dosis Light"/>
                <a:ea typeface="Dosis Light"/>
                <a:cs typeface="Dosis Light"/>
                <a:sym typeface="Dosis Light"/>
              </a:defRPr>
            </a:lvl4pPr>
            <a:lvl5pPr lvl="4" marR="0" rtl="0" algn="l">
              <a:lnSpc>
                <a:spcPct val="100000"/>
              </a:lnSpc>
              <a:spcBef>
                <a:spcPts val="0"/>
              </a:spcBef>
              <a:spcAft>
                <a:spcPts val="0"/>
              </a:spcAft>
              <a:buClr>
                <a:srgbClr val="0B87A1"/>
              </a:buClr>
              <a:buSzPts val="4800"/>
              <a:buFont typeface="Dosis Light"/>
              <a:buNone/>
              <a:defRPr b="0" i="0" sz="4800" u="none" cap="none" strike="noStrike">
                <a:solidFill>
                  <a:srgbClr val="0B87A1"/>
                </a:solidFill>
                <a:latin typeface="Dosis Light"/>
                <a:ea typeface="Dosis Light"/>
                <a:cs typeface="Dosis Light"/>
                <a:sym typeface="Dosis Light"/>
              </a:defRPr>
            </a:lvl5pPr>
            <a:lvl6pPr lvl="5" marR="0" rtl="0" algn="l">
              <a:lnSpc>
                <a:spcPct val="100000"/>
              </a:lnSpc>
              <a:spcBef>
                <a:spcPts val="0"/>
              </a:spcBef>
              <a:spcAft>
                <a:spcPts val="0"/>
              </a:spcAft>
              <a:buClr>
                <a:srgbClr val="0B87A1"/>
              </a:buClr>
              <a:buSzPts val="4800"/>
              <a:buFont typeface="Dosis Light"/>
              <a:buNone/>
              <a:defRPr b="0" i="0" sz="4800" u="none" cap="none" strike="noStrike">
                <a:solidFill>
                  <a:srgbClr val="0B87A1"/>
                </a:solidFill>
                <a:latin typeface="Dosis Light"/>
                <a:ea typeface="Dosis Light"/>
                <a:cs typeface="Dosis Light"/>
                <a:sym typeface="Dosis Light"/>
              </a:defRPr>
            </a:lvl6pPr>
            <a:lvl7pPr lvl="6" marR="0" rtl="0" algn="l">
              <a:lnSpc>
                <a:spcPct val="100000"/>
              </a:lnSpc>
              <a:spcBef>
                <a:spcPts val="0"/>
              </a:spcBef>
              <a:spcAft>
                <a:spcPts val="0"/>
              </a:spcAft>
              <a:buClr>
                <a:srgbClr val="0B87A1"/>
              </a:buClr>
              <a:buSzPts val="4800"/>
              <a:buFont typeface="Dosis Light"/>
              <a:buNone/>
              <a:defRPr b="0" i="0" sz="4800" u="none" cap="none" strike="noStrike">
                <a:solidFill>
                  <a:srgbClr val="0B87A1"/>
                </a:solidFill>
                <a:latin typeface="Dosis Light"/>
                <a:ea typeface="Dosis Light"/>
                <a:cs typeface="Dosis Light"/>
                <a:sym typeface="Dosis Light"/>
              </a:defRPr>
            </a:lvl7pPr>
            <a:lvl8pPr lvl="7" marR="0" rtl="0" algn="l">
              <a:lnSpc>
                <a:spcPct val="100000"/>
              </a:lnSpc>
              <a:spcBef>
                <a:spcPts val="0"/>
              </a:spcBef>
              <a:spcAft>
                <a:spcPts val="0"/>
              </a:spcAft>
              <a:buClr>
                <a:srgbClr val="0B87A1"/>
              </a:buClr>
              <a:buSzPts val="4800"/>
              <a:buFont typeface="Dosis Light"/>
              <a:buNone/>
              <a:defRPr b="0" i="0" sz="4800" u="none" cap="none" strike="noStrike">
                <a:solidFill>
                  <a:srgbClr val="0B87A1"/>
                </a:solidFill>
                <a:latin typeface="Dosis Light"/>
                <a:ea typeface="Dosis Light"/>
                <a:cs typeface="Dosis Light"/>
                <a:sym typeface="Dosis Light"/>
              </a:defRPr>
            </a:lvl8pPr>
            <a:lvl9pPr lvl="8" marR="0" rtl="0" algn="l">
              <a:lnSpc>
                <a:spcPct val="100000"/>
              </a:lnSpc>
              <a:spcBef>
                <a:spcPts val="0"/>
              </a:spcBef>
              <a:spcAft>
                <a:spcPts val="0"/>
              </a:spcAft>
              <a:buClr>
                <a:srgbClr val="0B87A1"/>
              </a:buClr>
              <a:buSzPts val="4800"/>
              <a:buFont typeface="Dosis Light"/>
              <a:buNone/>
              <a:defRPr b="0" i="0" sz="4800" u="none" cap="none" strike="noStrike">
                <a:solidFill>
                  <a:srgbClr val="0B87A1"/>
                </a:solidFill>
                <a:latin typeface="Dosis Light"/>
                <a:ea typeface="Dosis Light"/>
                <a:cs typeface="Dosis Light"/>
                <a:sym typeface="Dosis Light"/>
              </a:defRPr>
            </a:lvl9pPr>
          </a:lstStyle>
          <a:p/>
        </p:txBody>
      </p:sp>
      <p:sp>
        <p:nvSpPr>
          <p:cNvPr id="1083" name="Shape 1083"/>
          <p:cNvSpPr txBox="1"/>
          <p:nvPr>
            <p:ph idx="1" type="subTitle"/>
          </p:nvPr>
        </p:nvSpPr>
        <p:spPr>
          <a:xfrm>
            <a:off x="685800" y="3983055"/>
            <a:ext cx="5268900" cy="7848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rgbClr val="80BFB7"/>
              </a:buClr>
              <a:buSzPts val="2400"/>
              <a:buFont typeface="Titillium Web Light"/>
              <a:buNone/>
              <a:defRPr b="0" i="0" sz="2400" u="none" cap="none" strike="noStrike">
                <a:solidFill>
                  <a:srgbClr val="80BFB7"/>
                </a:solidFill>
                <a:latin typeface="Titillium Web Light"/>
                <a:ea typeface="Titillium Web Light"/>
                <a:cs typeface="Titillium Web Light"/>
                <a:sym typeface="Titillium Web Light"/>
              </a:defRPr>
            </a:lvl1pPr>
            <a:lvl2pPr lvl="1" marR="0" rtl="0" algn="l">
              <a:lnSpc>
                <a:spcPct val="100000"/>
              </a:lnSpc>
              <a:spcBef>
                <a:spcPts val="0"/>
              </a:spcBef>
              <a:spcAft>
                <a:spcPts val="0"/>
              </a:spcAft>
              <a:buClr>
                <a:srgbClr val="80BFB7"/>
              </a:buClr>
              <a:buSzPts val="3000"/>
              <a:buFont typeface="Titillium Web Light"/>
              <a:buNone/>
              <a:defRPr b="0" i="0" sz="3000" u="none" cap="none" strike="noStrike">
                <a:solidFill>
                  <a:srgbClr val="80BFB7"/>
                </a:solidFill>
                <a:latin typeface="Titillium Web Light"/>
                <a:ea typeface="Titillium Web Light"/>
                <a:cs typeface="Titillium Web Light"/>
                <a:sym typeface="Titillium Web Light"/>
              </a:defRPr>
            </a:lvl2pPr>
            <a:lvl3pPr lvl="2" marR="0" rtl="0" algn="l">
              <a:lnSpc>
                <a:spcPct val="100000"/>
              </a:lnSpc>
              <a:spcBef>
                <a:spcPts val="0"/>
              </a:spcBef>
              <a:spcAft>
                <a:spcPts val="0"/>
              </a:spcAft>
              <a:buClr>
                <a:srgbClr val="80BFB7"/>
              </a:buClr>
              <a:buSzPts val="3000"/>
              <a:buFont typeface="Titillium Web Light"/>
              <a:buNone/>
              <a:defRPr b="0" i="0" sz="3000" u="none" cap="none" strike="noStrike">
                <a:solidFill>
                  <a:srgbClr val="80BFB7"/>
                </a:solidFill>
                <a:latin typeface="Titillium Web Light"/>
                <a:ea typeface="Titillium Web Light"/>
                <a:cs typeface="Titillium Web Light"/>
                <a:sym typeface="Titillium Web Light"/>
              </a:defRPr>
            </a:lvl3pPr>
            <a:lvl4pPr lvl="3" marR="0" rtl="0" algn="l">
              <a:lnSpc>
                <a:spcPct val="100000"/>
              </a:lnSpc>
              <a:spcBef>
                <a:spcPts val="0"/>
              </a:spcBef>
              <a:spcAft>
                <a:spcPts val="0"/>
              </a:spcAft>
              <a:buClr>
                <a:srgbClr val="80BFB7"/>
              </a:buClr>
              <a:buSzPts val="3000"/>
              <a:buFont typeface="Titillium Web Light"/>
              <a:buNone/>
              <a:defRPr b="0" i="0" sz="3000" u="none" cap="none" strike="noStrike">
                <a:solidFill>
                  <a:srgbClr val="80BFB7"/>
                </a:solidFill>
                <a:latin typeface="Titillium Web Light"/>
                <a:ea typeface="Titillium Web Light"/>
                <a:cs typeface="Titillium Web Light"/>
                <a:sym typeface="Titillium Web Light"/>
              </a:defRPr>
            </a:lvl4pPr>
            <a:lvl5pPr lvl="4" marR="0" rtl="0" algn="l">
              <a:lnSpc>
                <a:spcPct val="100000"/>
              </a:lnSpc>
              <a:spcBef>
                <a:spcPts val="0"/>
              </a:spcBef>
              <a:spcAft>
                <a:spcPts val="0"/>
              </a:spcAft>
              <a:buClr>
                <a:srgbClr val="80BFB7"/>
              </a:buClr>
              <a:buSzPts val="3000"/>
              <a:buFont typeface="Titillium Web Light"/>
              <a:buNone/>
              <a:defRPr b="0" i="0" sz="3000" u="none" cap="none" strike="noStrike">
                <a:solidFill>
                  <a:srgbClr val="80BFB7"/>
                </a:solidFill>
                <a:latin typeface="Titillium Web Light"/>
                <a:ea typeface="Titillium Web Light"/>
                <a:cs typeface="Titillium Web Light"/>
                <a:sym typeface="Titillium Web Light"/>
              </a:defRPr>
            </a:lvl5pPr>
            <a:lvl6pPr lvl="5" marR="0" rtl="0" algn="l">
              <a:lnSpc>
                <a:spcPct val="100000"/>
              </a:lnSpc>
              <a:spcBef>
                <a:spcPts val="0"/>
              </a:spcBef>
              <a:spcAft>
                <a:spcPts val="0"/>
              </a:spcAft>
              <a:buClr>
                <a:srgbClr val="80BFB7"/>
              </a:buClr>
              <a:buSzPts val="3000"/>
              <a:buFont typeface="Titillium Web Light"/>
              <a:buNone/>
              <a:defRPr b="0" i="0" sz="3000" u="none" cap="none" strike="noStrike">
                <a:solidFill>
                  <a:srgbClr val="80BFB7"/>
                </a:solidFill>
                <a:latin typeface="Titillium Web Light"/>
                <a:ea typeface="Titillium Web Light"/>
                <a:cs typeface="Titillium Web Light"/>
                <a:sym typeface="Titillium Web Light"/>
              </a:defRPr>
            </a:lvl6pPr>
            <a:lvl7pPr lvl="6" marR="0" rtl="0" algn="l">
              <a:lnSpc>
                <a:spcPct val="100000"/>
              </a:lnSpc>
              <a:spcBef>
                <a:spcPts val="0"/>
              </a:spcBef>
              <a:spcAft>
                <a:spcPts val="0"/>
              </a:spcAft>
              <a:buClr>
                <a:srgbClr val="80BFB7"/>
              </a:buClr>
              <a:buSzPts val="3000"/>
              <a:buFont typeface="Titillium Web Light"/>
              <a:buNone/>
              <a:defRPr b="0" i="0" sz="3000" u="none" cap="none" strike="noStrike">
                <a:solidFill>
                  <a:srgbClr val="80BFB7"/>
                </a:solidFill>
                <a:latin typeface="Titillium Web Light"/>
                <a:ea typeface="Titillium Web Light"/>
                <a:cs typeface="Titillium Web Light"/>
                <a:sym typeface="Titillium Web Light"/>
              </a:defRPr>
            </a:lvl7pPr>
            <a:lvl8pPr lvl="7" marR="0" rtl="0" algn="l">
              <a:lnSpc>
                <a:spcPct val="100000"/>
              </a:lnSpc>
              <a:spcBef>
                <a:spcPts val="0"/>
              </a:spcBef>
              <a:spcAft>
                <a:spcPts val="0"/>
              </a:spcAft>
              <a:buClr>
                <a:srgbClr val="80BFB7"/>
              </a:buClr>
              <a:buSzPts val="3000"/>
              <a:buFont typeface="Titillium Web Light"/>
              <a:buNone/>
              <a:defRPr b="0" i="0" sz="3000" u="none" cap="none" strike="noStrike">
                <a:solidFill>
                  <a:srgbClr val="80BFB7"/>
                </a:solidFill>
                <a:latin typeface="Titillium Web Light"/>
                <a:ea typeface="Titillium Web Light"/>
                <a:cs typeface="Titillium Web Light"/>
                <a:sym typeface="Titillium Web Light"/>
              </a:defRPr>
            </a:lvl8pPr>
            <a:lvl9pPr lvl="8" marR="0" rtl="0" algn="l">
              <a:lnSpc>
                <a:spcPct val="100000"/>
              </a:lnSpc>
              <a:spcBef>
                <a:spcPts val="0"/>
              </a:spcBef>
              <a:spcAft>
                <a:spcPts val="0"/>
              </a:spcAft>
              <a:buClr>
                <a:srgbClr val="80BFB7"/>
              </a:buClr>
              <a:buSzPts val="3000"/>
              <a:buFont typeface="Titillium Web Light"/>
              <a:buNone/>
              <a:defRPr b="0" i="0" sz="3000" u="none" cap="none" strike="noStrike">
                <a:solidFill>
                  <a:srgbClr val="80BFB7"/>
                </a:solidFill>
                <a:latin typeface="Titillium Web Light"/>
                <a:ea typeface="Titillium Web Light"/>
                <a:cs typeface="Titillium Web Light"/>
                <a:sym typeface="Titillium Web Light"/>
              </a:defRPr>
            </a:lvl9pPr>
          </a:lstStyle>
          <a:p/>
        </p:txBody>
      </p:sp>
      <p:grpSp>
        <p:nvGrpSpPr>
          <p:cNvPr id="1084" name="Shape 1084"/>
          <p:cNvGrpSpPr/>
          <p:nvPr/>
        </p:nvGrpSpPr>
        <p:grpSpPr>
          <a:xfrm rot="10800000">
            <a:off x="8705366" y="28698"/>
            <a:ext cx="410132" cy="5086302"/>
            <a:chOff x="836200" y="238125"/>
            <a:chExt cx="422425" cy="5238750"/>
          </a:xfrm>
        </p:grpSpPr>
        <p:sp>
          <p:nvSpPr>
            <p:cNvPr id="1085" name="Shape 1085"/>
            <p:cNvSpPr/>
            <p:nvPr/>
          </p:nvSpPr>
          <p:spPr>
            <a:xfrm>
              <a:off x="836200" y="23812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6" name="Shape 1086"/>
            <p:cNvSpPr/>
            <p:nvPr/>
          </p:nvSpPr>
          <p:spPr>
            <a:xfrm>
              <a:off x="836200" y="388625"/>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7" name="Shape 1087"/>
            <p:cNvSpPr/>
            <p:nvPr/>
          </p:nvSpPr>
          <p:spPr>
            <a:xfrm>
              <a:off x="836200" y="539125"/>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8" name="Shape 1088"/>
            <p:cNvSpPr/>
            <p:nvPr/>
          </p:nvSpPr>
          <p:spPr>
            <a:xfrm>
              <a:off x="836200" y="689650"/>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9" name="Shape 1089"/>
            <p:cNvSpPr/>
            <p:nvPr/>
          </p:nvSpPr>
          <p:spPr>
            <a:xfrm>
              <a:off x="836200" y="84015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0" name="Shape 1090"/>
            <p:cNvSpPr/>
            <p:nvPr/>
          </p:nvSpPr>
          <p:spPr>
            <a:xfrm>
              <a:off x="836200" y="99067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1" name="Shape 1091"/>
            <p:cNvSpPr/>
            <p:nvPr/>
          </p:nvSpPr>
          <p:spPr>
            <a:xfrm>
              <a:off x="836200" y="1141175"/>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2" name="Shape 1092"/>
            <p:cNvSpPr/>
            <p:nvPr/>
          </p:nvSpPr>
          <p:spPr>
            <a:xfrm>
              <a:off x="836200" y="1291700"/>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3" name="Shape 1093"/>
            <p:cNvSpPr/>
            <p:nvPr/>
          </p:nvSpPr>
          <p:spPr>
            <a:xfrm>
              <a:off x="836200" y="1442200"/>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4" name="Shape 1094"/>
            <p:cNvSpPr/>
            <p:nvPr/>
          </p:nvSpPr>
          <p:spPr>
            <a:xfrm>
              <a:off x="836200" y="1592700"/>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5" name="Shape 1095"/>
            <p:cNvSpPr/>
            <p:nvPr/>
          </p:nvSpPr>
          <p:spPr>
            <a:xfrm>
              <a:off x="836200" y="1743225"/>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6" name="Shape 1096"/>
            <p:cNvSpPr/>
            <p:nvPr/>
          </p:nvSpPr>
          <p:spPr>
            <a:xfrm>
              <a:off x="836200" y="1893725"/>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7" name="Shape 1097"/>
            <p:cNvSpPr/>
            <p:nvPr/>
          </p:nvSpPr>
          <p:spPr>
            <a:xfrm>
              <a:off x="836200" y="2044250"/>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8" name="Shape 1098"/>
            <p:cNvSpPr/>
            <p:nvPr/>
          </p:nvSpPr>
          <p:spPr>
            <a:xfrm>
              <a:off x="836200" y="219475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9" name="Shape 1099"/>
            <p:cNvSpPr/>
            <p:nvPr/>
          </p:nvSpPr>
          <p:spPr>
            <a:xfrm>
              <a:off x="836200" y="234527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0" name="Shape 1100"/>
            <p:cNvSpPr/>
            <p:nvPr/>
          </p:nvSpPr>
          <p:spPr>
            <a:xfrm>
              <a:off x="836200" y="2495775"/>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1" name="Shape 1101"/>
            <p:cNvSpPr/>
            <p:nvPr/>
          </p:nvSpPr>
          <p:spPr>
            <a:xfrm>
              <a:off x="836200" y="2646275"/>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2" name="Shape 1102"/>
            <p:cNvSpPr/>
            <p:nvPr/>
          </p:nvSpPr>
          <p:spPr>
            <a:xfrm>
              <a:off x="836200" y="2796800"/>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3" name="Shape 1103"/>
            <p:cNvSpPr/>
            <p:nvPr/>
          </p:nvSpPr>
          <p:spPr>
            <a:xfrm>
              <a:off x="836200" y="2947300"/>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4" name="Shape 1104"/>
            <p:cNvSpPr/>
            <p:nvPr/>
          </p:nvSpPr>
          <p:spPr>
            <a:xfrm>
              <a:off x="836200" y="309782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5" name="Shape 1105"/>
            <p:cNvSpPr/>
            <p:nvPr/>
          </p:nvSpPr>
          <p:spPr>
            <a:xfrm>
              <a:off x="836200" y="3248325"/>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6" name="Shape 1106"/>
            <p:cNvSpPr/>
            <p:nvPr/>
          </p:nvSpPr>
          <p:spPr>
            <a:xfrm>
              <a:off x="836200" y="3398850"/>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7" name="Shape 1107"/>
            <p:cNvSpPr/>
            <p:nvPr/>
          </p:nvSpPr>
          <p:spPr>
            <a:xfrm>
              <a:off x="836200" y="354935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8" name="Shape 1108"/>
            <p:cNvSpPr/>
            <p:nvPr/>
          </p:nvSpPr>
          <p:spPr>
            <a:xfrm>
              <a:off x="836200" y="369987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9" name="Shape 1109"/>
            <p:cNvSpPr/>
            <p:nvPr/>
          </p:nvSpPr>
          <p:spPr>
            <a:xfrm>
              <a:off x="836200" y="3850375"/>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0" name="Shape 1110"/>
            <p:cNvSpPr/>
            <p:nvPr/>
          </p:nvSpPr>
          <p:spPr>
            <a:xfrm>
              <a:off x="836200" y="4000875"/>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1" name="Shape 1111"/>
            <p:cNvSpPr/>
            <p:nvPr/>
          </p:nvSpPr>
          <p:spPr>
            <a:xfrm>
              <a:off x="836200" y="4151400"/>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2" name="Shape 1112"/>
            <p:cNvSpPr/>
            <p:nvPr/>
          </p:nvSpPr>
          <p:spPr>
            <a:xfrm>
              <a:off x="836200" y="430190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3" name="Shape 1113"/>
            <p:cNvSpPr/>
            <p:nvPr/>
          </p:nvSpPr>
          <p:spPr>
            <a:xfrm>
              <a:off x="836200" y="445242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4" name="Shape 1114"/>
            <p:cNvSpPr/>
            <p:nvPr/>
          </p:nvSpPr>
          <p:spPr>
            <a:xfrm>
              <a:off x="836200" y="4602925"/>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5" name="Shape 1115"/>
            <p:cNvSpPr/>
            <p:nvPr/>
          </p:nvSpPr>
          <p:spPr>
            <a:xfrm>
              <a:off x="836200" y="4753450"/>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6" name="Shape 1116"/>
            <p:cNvSpPr/>
            <p:nvPr/>
          </p:nvSpPr>
          <p:spPr>
            <a:xfrm>
              <a:off x="836200" y="490395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7" name="Shape 1117"/>
            <p:cNvSpPr/>
            <p:nvPr/>
          </p:nvSpPr>
          <p:spPr>
            <a:xfrm>
              <a:off x="836200" y="5054450"/>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8" name="Shape 1118"/>
            <p:cNvSpPr/>
            <p:nvPr/>
          </p:nvSpPr>
          <p:spPr>
            <a:xfrm>
              <a:off x="836200" y="5204975"/>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9" name="Shape 1119"/>
            <p:cNvSpPr/>
            <p:nvPr/>
          </p:nvSpPr>
          <p:spPr>
            <a:xfrm>
              <a:off x="836200" y="5355475"/>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0" name="Shape 1120"/>
            <p:cNvSpPr/>
            <p:nvPr/>
          </p:nvSpPr>
          <p:spPr>
            <a:xfrm>
              <a:off x="986700" y="388625"/>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1" name="Shape 1121"/>
            <p:cNvSpPr/>
            <p:nvPr/>
          </p:nvSpPr>
          <p:spPr>
            <a:xfrm>
              <a:off x="986700" y="539125"/>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2" name="Shape 1122"/>
            <p:cNvSpPr/>
            <p:nvPr/>
          </p:nvSpPr>
          <p:spPr>
            <a:xfrm>
              <a:off x="986700" y="840150"/>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3" name="Shape 1123"/>
            <p:cNvSpPr/>
            <p:nvPr/>
          </p:nvSpPr>
          <p:spPr>
            <a:xfrm>
              <a:off x="986700" y="114117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4" name="Shape 1124"/>
            <p:cNvSpPr/>
            <p:nvPr/>
          </p:nvSpPr>
          <p:spPr>
            <a:xfrm>
              <a:off x="986700" y="1291700"/>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5" name="Shape 1125"/>
            <p:cNvSpPr/>
            <p:nvPr/>
          </p:nvSpPr>
          <p:spPr>
            <a:xfrm>
              <a:off x="986700" y="1743225"/>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6" name="Shape 1126"/>
            <p:cNvSpPr/>
            <p:nvPr/>
          </p:nvSpPr>
          <p:spPr>
            <a:xfrm>
              <a:off x="986700" y="189372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7" name="Shape 1127"/>
            <p:cNvSpPr/>
            <p:nvPr/>
          </p:nvSpPr>
          <p:spPr>
            <a:xfrm>
              <a:off x="986700" y="2194750"/>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8" name="Shape 1128"/>
            <p:cNvSpPr/>
            <p:nvPr/>
          </p:nvSpPr>
          <p:spPr>
            <a:xfrm>
              <a:off x="986700" y="234527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9" name="Shape 1129"/>
            <p:cNvSpPr/>
            <p:nvPr/>
          </p:nvSpPr>
          <p:spPr>
            <a:xfrm>
              <a:off x="986700" y="249577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0" name="Shape 1130"/>
            <p:cNvSpPr/>
            <p:nvPr/>
          </p:nvSpPr>
          <p:spPr>
            <a:xfrm>
              <a:off x="986700" y="2796800"/>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1" name="Shape 1131"/>
            <p:cNvSpPr/>
            <p:nvPr/>
          </p:nvSpPr>
          <p:spPr>
            <a:xfrm>
              <a:off x="986700" y="2947300"/>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2" name="Shape 1132"/>
            <p:cNvSpPr/>
            <p:nvPr/>
          </p:nvSpPr>
          <p:spPr>
            <a:xfrm>
              <a:off x="986700" y="309782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3" name="Shape 1133"/>
            <p:cNvSpPr/>
            <p:nvPr/>
          </p:nvSpPr>
          <p:spPr>
            <a:xfrm>
              <a:off x="986700" y="3549350"/>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4" name="Shape 1134"/>
            <p:cNvSpPr/>
            <p:nvPr/>
          </p:nvSpPr>
          <p:spPr>
            <a:xfrm>
              <a:off x="986700" y="369987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5" name="Shape 1135"/>
            <p:cNvSpPr/>
            <p:nvPr/>
          </p:nvSpPr>
          <p:spPr>
            <a:xfrm>
              <a:off x="986700" y="3850375"/>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6" name="Shape 1136"/>
            <p:cNvSpPr/>
            <p:nvPr/>
          </p:nvSpPr>
          <p:spPr>
            <a:xfrm>
              <a:off x="986700" y="4151400"/>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7" name="Shape 1137"/>
            <p:cNvSpPr/>
            <p:nvPr/>
          </p:nvSpPr>
          <p:spPr>
            <a:xfrm>
              <a:off x="986700" y="4301900"/>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8" name="Shape 1138"/>
            <p:cNvSpPr/>
            <p:nvPr/>
          </p:nvSpPr>
          <p:spPr>
            <a:xfrm>
              <a:off x="986700" y="445242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9" name="Shape 1139"/>
            <p:cNvSpPr/>
            <p:nvPr/>
          </p:nvSpPr>
          <p:spPr>
            <a:xfrm>
              <a:off x="986700" y="460292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0" name="Shape 1140"/>
            <p:cNvSpPr/>
            <p:nvPr/>
          </p:nvSpPr>
          <p:spPr>
            <a:xfrm>
              <a:off x="986700" y="4903950"/>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1" name="Shape 1141"/>
            <p:cNvSpPr/>
            <p:nvPr/>
          </p:nvSpPr>
          <p:spPr>
            <a:xfrm>
              <a:off x="986700" y="5054450"/>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2" name="Shape 1142"/>
            <p:cNvSpPr/>
            <p:nvPr/>
          </p:nvSpPr>
          <p:spPr>
            <a:xfrm>
              <a:off x="986700" y="535547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3" name="Shape 1143"/>
            <p:cNvSpPr/>
            <p:nvPr/>
          </p:nvSpPr>
          <p:spPr>
            <a:xfrm>
              <a:off x="1137200" y="2381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4" name="Shape 1144"/>
            <p:cNvSpPr/>
            <p:nvPr/>
          </p:nvSpPr>
          <p:spPr>
            <a:xfrm>
              <a:off x="1137200" y="539125"/>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5" name="Shape 1145"/>
            <p:cNvSpPr/>
            <p:nvPr/>
          </p:nvSpPr>
          <p:spPr>
            <a:xfrm>
              <a:off x="1137200" y="9906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6" name="Shape 1146"/>
            <p:cNvSpPr/>
            <p:nvPr/>
          </p:nvSpPr>
          <p:spPr>
            <a:xfrm>
              <a:off x="1137200" y="114117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7" name="Shape 1147"/>
            <p:cNvSpPr/>
            <p:nvPr/>
          </p:nvSpPr>
          <p:spPr>
            <a:xfrm>
              <a:off x="1137200" y="14422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8" name="Shape 1148"/>
            <p:cNvSpPr/>
            <p:nvPr/>
          </p:nvSpPr>
          <p:spPr>
            <a:xfrm>
              <a:off x="1137200" y="159270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9" name="Shape 1149"/>
            <p:cNvSpPr/>
            <p:nvPr/>
          </p:nvSpPr>
          <p:spPr>
            <a:xfrm>
              <a:off x="1137200" y="21947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0" name="Shape 1150"/>
            <p:cNvSpPr/>
            <p:nvPr/>
          </p:nvSpPr>
          <p:spPr>
            <a:xfrm>
              <a:off x="1137200" y="23452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1" name="Shape 1151"/>
            <p:cNvSpPr/>
            <p:nvPr/>
          </p:nvSpPr>
          <p:spPr>
            <a:xfrm>
              <a:off x="1137200" y="249577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2" name="Shape 1152"/>
            <p:cNvSpPr/>
            <p:nvPr/>
          </p:nvSpPr>
          <p:spPr>
            <a:xfrm>
              <a:off x="1137200" y="2646275"/>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3" name="Shape 1153"/>
            <p:cNvSpPr/>
            <p:nvPr/>
          </p:nvSpPr>
          <p:spPr>
            <a:xfrm>
              <a:off x="1137200" y="294730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4" name="Shape 1154"/>
            <p:cNvSpPr/>
            <p:nvPr/>
          </p:nvSpPr>
          <p:spPr>
            <a:xfrm>
              <a:off x="1137200" y="32483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5" name="Shape 1155"/>
            <p:cNvSpPr/>
            <p:nvPr/>
          </p:nvSpPr>
          <p:spPr>
            <a:xfrm>
              <a:off x="1137200" y="33988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6" name="Shape 1156"/>
            <p:cNvSpPr/>
            <p:nvPr/>
          </p:nvSpPr>
          <p:spPr>
            <a:xfrm>
              <a:off x="1137200" y="36998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7" name="Shape 1157"/>
            <p:cNvSpPr/>
            <p:nvPr/>
          </p:nvSpPr>
          <p:spPr>
            <a:xfrm>
              <a:off x="1137200" y="385037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8" name="Shape 1158"/>
            <p:cNvSpPr/>
            <p:nvPr/>
          </p:nvSpPr>
          <p:spPr>
            <a:xfrm>
              <a:off x="1137200" y="4000875"/>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9" name="Shape 1159"/>
            <p:cNvSpPr/>
            <p:nvPr/>
          </p:nvSpPr>
          <p:spPr>
            <a:xfrm>
              <a:off x="1137200" y="41514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0" name="Shape 1160"/>
            <p:cNvSpPr/>
            <p:nvPr/>
          </p:nvSpPr>
          <p:spPr>
            <a:xfrm>
              <a:off x="1137200" y="46029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1" name="Shape 1161"/>
            <p:cNvSpPr/>
            <p:nvPr/>
          </p:nvSpPr>
          <p:spPr>
            <a:xfrm>
              <a:off x="1137200" y="47534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2" name="Shape 1162"/>
            <p:cNvSpPr/>
            <p:nvPr/>
          </p:nvSpPr>
          <p:spPr>
            <a:xfrm>
              <a:off x="1137200" y="505445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3" name="Shape 1163"/>
            <p:cNvSpPr/>
            <p:nvPr/>
          </p:nvSpPr>
          <p:spPr>
            <a:xfrm>
              <a:off x="1137200" y="520497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4" name="Shape 1164"/>
            <p:cNvSpPr/>
            <p:nvPr/>
          </p:nvSpPr>
          <p:spPr>
            <a:xfrm>
              <a:off x="1137200" y="535547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65" name="Shape 1165"/>
          <p:cNvGrpSpPr/>
          <p:nvPr/>
        </p:nvGrpSpPr>
        <p:grpSpPr>
          <a:xfrm rot="10800000">
            <a:off x="6659535" y="28698"/>
            <a:ext cx="2309844" cy="5086302"/>
            <a:chOff x="986700" y="238125"/>
            <a:chExt cx="2379075" cy="5238750"/>
          </a:xfrm>
        </p:grpSpPr>
        <p:sp>
          <p:nvSpPr>
            <p:cNvPr id="1166" name="Shape 1166"/>
            <p:cNvSpPr/>
            <p:nvPr/>
          </p:nvSpPr>
          <p:spPr>
            <a:xfrm>
              <a:off x="986700" y="238125"/>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7" name="Shape 1167"/>
            <p:cNvSpPr/>
            <p:nvPr/>
          </p:nvSpPr>
          <p:spPr>
            <a:xfrm>
              <a:off x="986700" y="689650"/>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8" name="Shape 1168"/>
            <p:cNvSpPr/>
            <p:nvPr/>
          </p:nvSpPr>
          <p:spPr>
            <a:xfrm>
              <a:off x="986700" y="990675"/>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9" name="Shape 1169"/>
            <p:cNvSpPr/>
            <p:nvPr/>
          </p:nvSpPr>
          <p:spPr>
            <a:xfrm>
              <a:off x="986700" y="1442200"/>
              <a:ext cx="121400" cy="121400"/>
            </a:xfrm>
            <a:custGeom>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0" name="Shape 1170"/>
            <p:cNvSpPr/>
            <p:nvPr/>
          </p:nvSpPr>
          <p:spPr>
            <a:xfrm>
              <a:off x="986700" y="1592700"/>
              <a:ext cx="121400" cy="121425"/>
            </a:xfrm>
            <a:custGeom>
              <a:pathLst>
                <a:path extrusionOk="0" h="4857"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1" name="Shape 1171"/>
            <p:cNvSpPr/>
            <p:nvPr/>
          </p:nvSpPr>
          <p:spPr>
            <a:xfrm>
              <a:off x="986700" y="2044250"/>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2" name="Shape 1172"/>
            <p:cNvSpPr/>
            <p:nvPr/>
          </p:nvSpPr>
          <p:spPr>
            <a:xfrm>
              <a:off x="986700" y="2646275"/>
              <a:ext cx="121400" cy="121425"/>
            </a:xfrm>
            <a:custGeom>
              <a:pathLst>
                <a:path extrusionOk="0" h="4857"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3" name="Shape 1173"/>
            <p:cNvSpPr/>
            <p:nvPr/>
          </p:nvSpPr>
          <p:spPr>
            <a:xfrm>
              <a:off x="986700" y="3248325"/>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4" name="Shape 1174"/>
            <p:cNvSpPr/>
            <p:nvPr/>
          </p:nvSpPr>
          <p:spPr>
            <a:xfrm>
              <a:off x="986700" y="3398850"/>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5" name="Shape 1175"/>
            <p:cNvSpPr/>
            <p:nvPr/>
          </p:nvSpPr>
          <p:spPr>
            <a:xfrm>
              <a:off x="986700" y="4000875"/>
              <a:ext cx="121400" cy="121425"/>
            </a:xfrm>
            <a:custGeom>
              <a:pathLst>
                <a:path extrusionOk="0" h="4857"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6" name="Shape 1176"/>
            <p:cNvSpPr/>
            <p:nvPr/>
          </p:nvSpPr>
          <p:spPr>
            <a:xfrm>
              <a:off x="986700" y="4753450"/>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7" name="Shape 1177"/>
            <p:cNvSpPr/>
            <p:nvPr/>
          </p:nvSpPr>
          <p:spPr>
            <a:xfrm>
              <a:off x="986700" y="5204975"/>
              <a:ext cx="121400" cy="121400"/>
            </a:xfrm>
            <a:custGeom>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8" name="Shape 1178"/>
            <p:cNvSpPr/>
            <p:nvPr/>
          </p:nvSpPr>
          <p:spPr>
            <a:xfrm>
              <a:off x="1137200" y="388625"/>
              <a:ext cx="121425" cy="121400"/>
            </a:xfrm>
            <a:custGeom>
              <a:pathLst>
                <a:path extrusionOk="0" h="4856" w="4857">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9" name="Shape 1179"/>
            <p:cNvSpPr/>
            <p:nvPr/>
          </p:nvSpPr>
          <p:spPr>
            <a:xfrm>
              <a:off x="1137200" y="689650"/>
              <a:ext cx="121425" cy="121400"/>
            </a:xfrm>
            <a:custGeom>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0" name="Shape 1180"/>
            <p:cNvSpPr/>
            <p:nvPr/>
          </p:nvSpPr>
          <p:spPr>
            <a:xfrm>
              <a:off x="1137200" y="840150"/>
              <a:ext cx="121425" cy="121400"/>
            </a:xfrm>
            <a:custGeom>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1" name="Shape 1181"/>
            <p:cNvSpPr/>
            <p:nvPr/>
          </p:nvSpPr>
          <p:spPr>
            <a:xfrm>
              <a:off x="1137200" y="1291700"/>
              <a:ext cx="121425" cy="121400"/>
            </a:xfrm>
            <a:custGeom>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2" name="Shape 1182"/>
            <p:cNvSpPr/>
            <p:nvPr/>
          </p:nvSpPr>
          <p:spPr>
            <a:xfrm>
              <a:off x="1137200" y="1743225"/>
              <a:ext cx="121425" cy="121400"/>
            </a:xfrm>
            <a:custGeom>
              <a:pathLst>
                <a:path extrusionOk="0" h="4856" w="4857">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3" name="Shape 1183"/>
            <p:cNvSpPr/>
            <p:nvPr/>
          </p:nvSpPr>
          <p:spPr>
            <a:xfrm>
              <a:off x="1137200" y="1893725"/>
              <a:ext cx="121425" cy="121400"/>
            </a:xfrm>
            <a:custGeom>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4" name="Shape 1184"/>
            <p:cNvSpPr/>
            <p:nvPr/>
          </p:nvSpPr>
          <p:spPr>
            <a:xfrm>
              <a:off x="1137200" y="2044250"/>
              <a:ext cx="121425" cy="121400"/>
            </a:xfrm>
            <a:custGeom>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5" name="Shape 1185"/>
            <p:cNvSpPr/>
            <p:nvPr/>
          </p:nvSpPr>
          <p:spPr>
            <a:xfrm>
              <a:off x="1137200" y="2796800"/>
              <a:ext cx="121425" cy="121400"/>
            </a:xfrm>
            <a:custGeom>
              <a:pathLst>
                <a:path extrusionOk="0" h="4856" w="4857">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6" name="Shape 1186"/>
            <p:cNvSpPr/>
            <p:nvPr/>
          </p:nvSpPr>
          <p:spPr>
            <a:xfrm>
              <a:off x="1137200" y="3097825"/>
              <a:ext cx="121425" cy="121400"/>
            </a:xfrm>
            <a:custGeom>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7" name="Shape 1187"/>
            <p:cNvSpPr/>
            <p:nvPr/>
          </p:nvSpPr>
          <p:spPr>
            <a:xfrm>
              <a:off x="1137200" y="3549350"/>
              <a:ext cx="121425" cy="121400"/>
            </a:xfrm>
            <a:custGeom>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8" name="Shape 1188"/>
            <p:cNvSpPr/>
            <p:nvPr/>
          </p:nvSpPr>
          <p:spPr>
            <a:xfrm>
              <a:off x="1137200" y="4301900"/>
              <a:ext cx="121425" cy="121400"/>
            </a:xfrm>
            <a:custGeom>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9" name="Shape 1189"/>
            <p:cNvSpPr/>
            <p:nvPr/>
          </p:nvSpPr>
          <p:spPr>
            <a:xfrm>
              <a:off x="1137200" y="4452425"/>
              <a:ext cx="121425" cy="121400"/>
            </a:xfrm>
            <a:custGeom>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0" name="Shape 1190"/>
            <p:cNvSpPr/>
            <p:nvPr/>
          </p:nvSpPr>
          <p:spPr>
            <a:xfrm>
              <a:off x="1137200" y="4903950"/>
              <a:ext cx="121425" cy="121400"/>
            </a:xfrm>
            <a:custGeom>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1" name="Shape 1191"/>
            <p:cNvSpPr/>
            <p:nvPr/>
          </p:nvSpPr>
          <p:spPr>
            <a:xfrm>
              <a:off x="1287725" y="23812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2" name="Shape 1192"/>
            <p:cNvSpPr/>
            <p:nvPr/>
          </p:nvSpPr>
          <p:spPr>
            <a:xfrm>
              <a:off x="1287725" y="539125"/>
              <a:ext cx="121400" cy="121425"/>
            </a:xfrm>
            <a:custGeom>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3" name="Shape 1193"/>
            <p:cNvSpPr/>
            <p:nvPr/>
          </p:nvSpPr>
          <p:spPr>
            <a:xfrm>
              <a:off x="1287725" y="99067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4" name="Shape 1194"/>
            <p:cNvSpPr/>
            <p:nvPr/>
          </p:nvSpPr>
          <p:spPr>
            <a:xfrm>
              <a:off x="1287725" y="11411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5" name="Shape 1195"/>
            <p:cNvSpPr/>
            <p:nvPr/>
          </p:nvSpPr>
          <p:spPr>
            <a:xfrm>
              <a:off x="1287725" y="1442200"/>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6" name="Shape 1196"/>
            <p:cNvSpPr/>
            <p:nvPr/>
          </p:nvSpPr>
          <p:spPr>
            <a:xfrm>
              <a:off x="1287725" y="1592700"/>
              <a:ext cx="121400" cy="121425"/>
            </a:xfrm>
            <a:custGeom>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7" name="Shape 1197"/>
            <p:cNvSpPr/>
            <p:nvPr/>
          </p:nvSpPr>
          <p:spPr>
            <a:xfrm>
              <a:off x="1287725" y="2194750"/>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8" name="Shape 1198"/>
            <p:cNvSpPr/>
            <p:nvPr/>
          </p:nvSpPr>
          <p:spPr>
            <a:xfrm>
              <a:off x="1287725" y="234527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9" name="Shape 1199"/>
            <p:cNvSpPr/>
            <p:nvPr/>
          </p:nvSpPr>
          <p:spPr>
            <a:xfrm>
              <a:off x="1287725" y="2646275"/>
              <a:ext cx="121400" cy="121425"/>
            </a:xfrm>
            <a:custGeom>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0" name="Shape 1200"/>
            <p:cNvSpPr/>
            <p:nvPr/>
          </p:nvSpPr>
          <p:spPr>
            <a:xfrm>
              <a:off x="1287725" y="2796800"/>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1" name="Shape 1201"/>
            <p:cNvSpPr/>
            <p:nvPr/>
          </p:nvSpPr>
          <p:spPr>
            <a:xfrm>
              <a:off x="1287725" y="309782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2" name="Shape 1202"/>
            <p:cNvSpPr/>
            <p:nvPr/>
          </p:nvSpPr>
          <p:spPr>
            <a:xfrm>
              <a:off x="1287725" y="324832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3" name="Shape 1203"/>
            <p:cNvSpPr/>
            <p:nvPr/>
          </p:nvSpPr>
          <p:spPr>
            <a:xfrm>
              <a:off x="1287725" y="3398850"/>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4" name="Shape 1204"/>
            <p:cNvSpPr/>
            <p:nvPr/>
          </p:nvSpPr>
          <p:spPr>
            <a:xfrm>
              <a:off x="1287725" y="3549350"/>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5" name="Shape 1205"/>
            <p:cNvSpPr/>
            <p:nvPr/>
          </p:nvSpPr>
          <p:spPr>
            <a:xfrm>
              <a:off x="1287725" y="4000875"/>
              <a:ext cx="121400" cy="121425"/>
            </a:xfrm>
            <a:custGeom>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6" name="Shape 1206"/>
            <p:cNvSpPr/>
            <p:nvPr/>
          </p:nvSpPr>
          <p:spPr>
            <a:xfrm>
              <a:off x="1287725" y="4151400"/>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7" name="Shape 1207"/>
            <p:cNvSpPr/>
            <p:nvPr/>
          </p:nvSpPr>
          <p:spPr>
            <a:xfrm>
              <a:off x="1287725" y="4301900"/>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8" name="Shape 1208"/>
            <p:cNvSpPr/>
            <p:nvPr/>
          </p:nvSpPr>
          <p:spPr>
            <a:xfrm>
              <a:off x="1287725" y="460292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9" name="Shape 1209"/>
            <p:cNvSpPr/>
            <p:nvPr/>
          </p:nvSpPr>
          <p:spPr>
            <a:xfrm>
              <a:off x="1287725" y="4903950"/>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0" name="Shape 1210"/>
            <p:cNvSpPr/>
            <p:nvPr/>
          </p:nvSpPr>
          <p:spPr>
            <a:xfrm>
              <a:off x="1287725" y="53554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1" name="Shape 1211"/>
            <p:cNvSpPr/>
            <p:nvPr/>
          </p:nvSpPr>
          <p:spPr>
            <a:xfrm>
              <a:off x="1438225" y="2381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2" name="Shape 1212"/>
            <p:cNvSpPr/>
            <p:nvPr/>
          </p:nvSpPr>
          <p:spPr>
            <a:xfrm>
              <a:off x="1438225" y="53912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3" name="Shape 1213"/>
            <p:cNvSpPr/>
            <p:nvPr/>
          </p:nvSpPr>
          <p:spPr>
            <a:xfrm>
              <a:off x="1438225" y="6896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4" name="Shape 1214"/>
            <p:cNvSpPr/>
            <p:nvPr/>
          </p:nvSpPr>
          <p:spPr>
            <a:xfrm>
              <a:off x="1438225" y="8401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5" name="Shape 1215"/>
            <p:cNvSpPr/>
            <p:nvPr/>
          </p:nvSpPr>
          <p:spPr>
            <a:xfrm>
              <a:off x="1438225" y="99067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6" name="Shape 1216"/>
            <p:cNvSpPr/>
            <p:nvPr/>
          </p:nvSpPr>
          <p:spPr>
            <a:xfrm>
              <a:off x="1438225" y="114117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7" name="Shape 1217"/>
            <p:cNvSpPr/>
            <p:nvPr/>
          </p:nvSpPr>
          <p:spPr>
            <a:xfrm>
              <a:off x="1438225" y="129170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8" name="Shape 1218"/>
            <p:cNvSpPr/>
            <p:nvPr/>
          </p:nvSpPr>
          <p:spPr>
            <a:xfrm>
              <a:off x="1438225" y="1442200"/>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9" name="Shape 1219"/>
            <p:cNvSpPr/>
            <p:nvPr/>
          </p:nvSpPr>
          <p:spPr>
            <a:xfrm>
              <a:off x="1438225" y="1592700"/>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0" name="Shape 1220"/>
            <p:cNvSpPr/>
            <p:nvPr/>
          </p:nvSpPr>
          <p:spPr>
            <a:xfrm>
              <a:off x="1438225" y="174322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1" name="Shape 1221"/>
            <p:cNvSpPr/>
            <p:nvPr/>
          </p:nvSpPr>
          <p:spPr>
            <a:xfrm>
              <a:off x="1438225" y="18937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2" name="Shape 1222"/>
            <p:cNvSpPr/>
            <p:nvPr/>
          </p:nvSpPr>
          <p:spPr>
            <a:xfrm>
              <a:off x="1438225" y="20442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3" name="Shape 1223"/>
            <p:cNvSpPr/>
            <p:nvPr/>
          </p:nvSpPr>
          <p:spPr>
            <a:xfrm>
              <a:off x="1438225" y="21947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4" name="Shape 1224"/>
            <p:cNvSpPr/>
            <p:nvPr/>
          </p:nvSpPr>
          <p:spPr>
            <a:xfrm>
              <a:off x="1438225" y="249577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5" name="Shape 1225"/>
            <p:cNvSpPr/>
            <p:nvPr/>
          </p:nvSpPr>
          <p:spPr>
            <a:xfrm>
              <a:off x="1438225" y="264627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6" name="Shape 1226"/>
            <p:cNvSpPr/>
            <p:nvPr/>
          </p:nvSpPr>
          <p:spPr>
            <a:xfrm>
              <a:off x="1438225" y="2947300"/>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7" name="Shape 1227"/>
            <p:cNvSpPr/>
            <p:nvPr/>
          </p:nvSpPr>
          <p:spPr>
            <a:xfrm>
              <a:off x="1438225" y="30978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8" name="Shape 1228"/>
            <p:cNvSpPr/>
            <p:nvPr/>
          </p:nvSpPr>
          <p:spPr>
            <a:xfrm>
              <a:off x="1438225" y="32483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9" name="Shape 1229"/>
            <p:cNvSpPr/>
            <p:nvPr/>
          </p:nvSpPr>
          <p:spPr>
            <a:xfrm>
              <a:off x="1438225" y="33988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0" name="Shape 1230"/>
            <p:cNvSpPr/>
            <p:nvPr/>
          </p:nvSpPr>
          <p:spPr>
            <a:xfrm>
              <a:off x="1438225" y="35493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1" name="Shape 1231"/>
            <p:cNvSpPr/>
            <p:nvPr/>
          </p:nvSpPr>
          <p:spPr>
            <a:xfrm>
              <a:off x="1438225" y="369987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2" name="Shape 1232"/>
            <p:cNvSpPr/>
            <p:nvPr/>
          </p:nvSpPr>
          <p:spPr>
            <a:xfrm>
              <a:off x="1438225" y="385037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3" name="Shape 1233"/>
            <p:cNvSpPr/>
            <p:nvPr/>
          </p:nvSpPr>
          <p:spPr>
            <a:xfrm>
              <a:off x="1438225" y="400087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4" name="Shape 1234"/>
            <p:cNvSpPr/>
            <p:nvPr/>
          </p:nvSpPr>
          <p:spPr>
            <a:xfrm>
              <a:off x="1438225" y="430190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5" name="Shape 1235"/>
            <p:cNvSpPr/>
            <p:nvPr/>
          </p:nvSpPr>
          <p:spPr>
            <a:xfrm>
              <a:off x="1438225" y="44524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6" name="Shape 1236"/>
            <p:cNvSpPr/>
            <p:nvPr/>
          </p:nvSpPr>
          <p:spPr>
            <a:xfrm>
              <a:off x="1438225" y="46029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7" name="Shape 1237"/>
            <p:cNvSpPr/>
            <p:nvPr/>
          </p:nvSpPr>
          <p:spPr>
            <a:xfrm>
              <a:off x="1438225" y="47534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8" name="Shape 1238"/>
            <p:cNvSpPr/>
            <p:nvPr/>
          </p:nvSpPr>
          <p:spPr>
            <a:xfrm>
              <a:off x="1438225" y="49039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9" name="Shape 1239"/>
            <p:cNvSpPr/>
            <p:nvPr/>
          </p:nvSpPr>
          <p:spPr>
            <a:xfrm>
              <a:off x="1438225" y="5054450"/>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0" name="Shape 1240"/>
            <p:cNvSpPr/>
            <p:nvPr/>
          </p:nvSpPr>
          <p:spPr>
            <a:xfrm>
              <a:off x="1438225" y="520497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1" name="Shape 1241"/>
            <p:cNvSpPr/>
            <p:nvPr/>
          </p:nvSpPr>
          <p:spPr>
            <a:xfrm>
              <a:off x="1438225" y="535547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2" name="Shape 1242"/>
            <p:cNvSpPr/>
            <p:nvPr/>
          </p:nvSpPr>
          <p:spPr>
            <a:xfrm>
              <a:off x="1588750" y="23812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3" name="Shape 1243"/>
            <p:cNvSpPr/>
            <p:nvPr/>
          </p:nvSpPr>
          <p:spPr>
            <a:xfrm>
              <a:off x="1588750" y="840150"/>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4" name="Shape 1244"/>
            <p:cNvSpPr/>
            <p:nvPr/>
          </p:nvSpPr>
          <p:spPr>
            <a:xfrm>
              <a:off x="1588750" y="99067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5" name="Shape 1245"/>
            <p:cNvSpPr/>
            <p:nvPr/>
          </p:nvSpPr>
          <p:spPr>
            <a:xfrm>
              <a:off x="1588750" y="1442200"/>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6" name="Shape 1246"/>
            <p:cNvSpPr/>
            <p:nvPr/>
          </p:nvSpPr>
          <p:spPr>
            <a:xfrm>
              <a:off x="1588750" y="1743225"/>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7" name="Shape 1247"/>
            <p:cNvSpPr/>
            <p:nvPr/>
          </p:nvSpPr>
          <p:spPr>
            <a:xfrm>
              <a:off x="1588750" y="2194750"/>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8" name="Shape 1248"/>
            <p:cNvSpPr/>
            <p:nvPr/>
          </p:nvSpPr>
          <p:spPr>
            <a:xfrm>
              <a:off x="1588750" y="24957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9" name="Shape 1249"/>
            <p:cNvSpPr/>
            <p:nvPr/>
          </p:nvSpPr>
          <p:spPr>
            <a:xfrm>
              <a:off x="1588750" y="2796800"/>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0" name="Shape 1250"/>
            <p:cNvSpPr/>
            <p:nvPr/>
          </p:nvSpPr>
          <p:spPr>
            <a:xfrm>
              <a:off x="1588750" y="2947300"/>
              <a:ext cx="121400" cy="121425"/>
            </a:xfrm>
            <a:custGeom>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1" name="Shape 1251"/>
            <p:cNvSpPr/>
            <p:nvPr/>
          </p:nvSpPr>
          <p:spPr>
            <a:xfrm>
              <a:off x="1588750" y="324832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2" name="Shape 1252"/>
            <p:cNvSpPr/>
            <p:nvPr/>
          </p:nvSpPr>
          <p:spPr>
            <a:xfrm>
              <a:off x="1588750" y="3398850"/>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3" name="Shape 1253"/>
            <p:cNvSpPr/>
            <p:nvPr/>
          </p:nvSpPr>
          <p:spPr>
            <a:xfrm>
              <a:off x="1588750" y="369987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4" name="Shape 1254"/>
            <p:cNvSpPr/>
            <p:nvPr/>
          </p:nvSpPr>
          <p:spPr>
            <a:xfrm>
              <a:off x="1588750" y="3850375"/>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5" name="Shape 1255"/>
            <p:cNvSpPr/>
            <p:nvPr/>
          </p:nvSpPr>
          <p:spPr>
            <a:xfrm>
              <a:off x="1588750" y="4151400"/>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6" name="Shape 1256"/>
            <p:cNvSpPr/>
            <p:nvPr/>
          </p:nvSpPr>
          <p:spPr>
            <a:xfrm>
              <a:off x="1588750" y="4301900"/>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7" name="Shape 1257"/>
            <p:cNvSpPr/>
            <p:nvPr/>
          </p:nvSpPr>
          <p:spPr>
            <a:xfrm>
              <a:off x="1588750" y="445242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8" name="Shape 1258"/>
            <p:cNvSpPr/>
            <p:nvPr/>
          </p:nvSpPr>
          <p:spPr>
            <a:xfrm>
              <a:off x="1588750" y="460292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9" name="Shape 1259"/>
            <p:cNvSpPr/>
            <p:nvPr/>
          </p:nvSpPr>
          <p:spPr>
            <a:xfrm>
              <a:off x="1588750" y="4903950"/>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0" name="Shape 1260"/>
            <p:cNvSpPr/>
            <p:nvPr/>
          </p:nvSpPr>
          <p:spPr>
            <a:xfrm>
              <a:off x="1588750" y="5204975"/>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1" name="Shape 1261"/>
            <p:cNvSpPr/>
            <p:nvPr/>
          </p:nvSpPr>
          <p:spPr>
            <a:xfrm>
              <a:off x="1739250" y="2381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2" name="Shape 1262"/>
            <p:cNvSpPr/>
            <p:nvPr/>
          </p:nvSpPr>
          <p:spPr>
            <a:xfrm>
              <a:off x="1739250" y="8401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3" name="Shape 1263"/>
            <p:cNvSpPr/>
            <p:nvPr/>
          </p:nvSpPr>
          <p:spPr>
            <a:xfrm>
              <a:off x="1739250" y="114117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4" name="Shape 1264"/>
            <p:cNvSpPr/>
            <p:nvPr/>
          </p:nvSpPr>
          <p:spPr>
            <a:xfrm>
              <a:off x="1739250" y="1442200"/>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5" name="Shape 1265"/>
            <p:cNvSpPr/>
            <p:nvPr/>
          </p:nvSpPr>
          <p:spPr>
            <a:xfrm>
              <a:off x="1739250" y="18937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6" name="Shape 1266"/>
            <p:cNvSpPr/>
            <p:nvPr/>
          </p:nvSpPr>
          <p:spPr>
            <a:xfrm>
              <a:off x="1739250" y="249577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7" name="Shape 1267"/>
            <p:cNvSpPr/>
            <p:nvPr/>
          </p:nvSpPr>
          <p:spPr>
            <a:xfrm>
              <a:off x="1739250" y="264627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8" name="Shape 1268"/>
            <p:cNvSpPr/>
            <p:nvPr/>
          </p:nvSpPr>
          <p:spPr>
            <a:xfrm>
              <a:off x="1739250" y="369987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9" name="Shape 1269"/>
            <p:cNvSpPr/>
            <p:nvPr/>
          </p:nvSpPr>
          <p:spPr>
            <a:xfrm>
              <a:off x="1739250" y="4151400"/>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0" name="Shape 1270"/>
            <p:cNvSpPr/>
            <p:nvPr/>
          </p:nvSpPr>
          <p:spPr>
            <a:xfrm>
              <a:off x="1739250" y="49039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1" name="Shape 1271"/>
            <p:cNvSpPr/>
            <p:nvPr/>
          </p:nvSpPr>
          <p:spPr>
            <a:xfrm>
              <a:off x="1739250" y="535547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2" name="Shape 1272"/>
            <p:cNvSpPr/>
            <p:nvPr/>
          </p:nvSpPr>
          <p:spPr>
            <a:xfrm>
              <a:off x="1889750" y="388625"/>
              <a:ext cx="121425" cy="121400"/>
            </a:xfrm>
            <a:custGeom>
              <a:pathLst>
                <a:path extrusionOk="0" h="4856" w="4857">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3" name="Shape 1273"/>
            <p:cNvSpPr/>
            <p:nvPr/>
          </p:nvSpPr>
          <p:spPr>
            <a:xfrm>
              <a:off x="1889750" y="840150"/>
              <a:ext cx="121425" cy="121400"/>
            </a:xfrm>
            <a:custGeom>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4" name="Shape 1274"/>
            <p:cNvSpPr/>
            <p:nvPr/>
          </p:nvSpPr>
          <p:spPr>
            <a:xfrm>
              <a:off x="1889750" y="3398850"/>
              <a:ext cx="121425" cy="121400"/>
            </a:xfrm>
            <a:custGeom>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5" name="Shape 1275"/>
            <p:cNvSpPr/>
            <p:nvPr/>
          </p:nvSpPr>
          <p:spPr>
            <a:xfrm>
              <a:off x="1889750" y="4602925"/>
              <a:ext cx="121425" cy="121400"/>
            </a:xfrm>
            <a:custGeom>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6" name="Shape 1276"/>
            <p:cNvSpPr/>
            <p:nvPr/>
          </p:nvSpPr>
          <p:spPr>
            <a:xfrm>
              <a:off x="1889750" y="5204975"/>
              <a:ext cx="121425" cy="121400"/>
            </a:xfrm>
            <a:custGeom>
              <a:pathLst>
                <a:path extrusionOk="0" h="4856" w="4857">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7" name="Shape 1277"/>
            <p:cNvSpPr/>
            <p:nvPr/>
          </p:nvSpPr>
          <p:spPr>
            <a:xfrm>
              <a:off x="2040275" y="689650"/>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8" name="Shape 1278"/>
            <p:cNvSpPr/>
            <p:nvPr/>
          </p:nvSpPr>
          <p:spPr>
            <a:xfrm>
              <a:off x="2040275" y="1893725"/>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9" name="Shape 1279"/>
            <p:cNvSpPr/>
            <p:nvPr/>
          </p:nvSpPr>
          <p:spPr>
            <a:xfrm>
              <a:off x="2040275" y="2796800"/>
              <a:ext cx="121400" cy="121400"/>
            </a:xfrm>
            <a:custGeom>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0" name="Shape 1280"/>
            <p:cNvSpPr/>
            <p:nvPr/>
          </p:nvSpPr>
          <p:spPr>
            <a:xfrm>
              <a:off x="2190775" y="5054450"/>
              <a:ext cx="121425" cy="121425"/>
            </a:xfrm>
            <a:custGeom>
              <a:pathLst>
                <a:path extrusionOk="0" h="4857"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1" name="Shape 1281"/>
            <p:cNvSpPr/>
            <p:nvPr/>
          </p:nvSpPr>
          <p:spPr>
            <a:xfrm>
              <a:off x="2341300" y="4753450"/>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2" name="Shape 1282"/>
            <p:cNvSpPr/>
            <p:nvPr/>
          </p:nvSpPr>
          <p:spPr>
            <a:xfrm>
              <a:off x="2642325" y="2646275"/>
              <a:ext cx="121400" cy="121425"/>
            </a:xfrm>
            <a:custGeom>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3" name="Shape 1283"/>
            <p:cNvSpPr/>
            <p:nvPr/>
          </p:nvSpPr>
          <p:spPr>
            <a:xfrm>
              <a:off x="2642325" y="5204975"/>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4" name="Shape 1284"/>
            <p:cNvSpPr/>
            <p:nvPr/>
          </p:nvSpPr>
          <p:spPr>
            <a:xfrm>
              <a:off x="3244350" y="990675"/>
              <a:ext cx="121425" cy="121400"/>
            </a:xfrm>
            <a:custGeom>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85" name="Shape 1285"/>
          <p:cNvGrpSpPr/>
          <p:nvPr/>
        </p:nvGrpSpPr>
        <p:grpSpPr>
          <a:xfrm rot="10800000">
            <a:off x="6367293" y="28698"/>
            <a:ext cx="2017554" cy="5086302"/>
            <a:chOff x="1588750" y="238125"/>
            <a:chExt cx="2078025" cy="5238750"/>
          </a:xfrm>
        </p:grpSpPr>
        <p:sp>
          <p:nvSpPr>
            <p:cNvPr id="1286" name="Shape 1286"/>
            <p:cNvSpPr/>
            <p:nvPr/>
          </p:nvSpPr>
          <p:spPr>
            <a:xfrm>
              <a:off x="1588750" y="129170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7" name="Shape 1287"/>
            <p:cNvSpPr/>
            <p:nvPr/>
          </p:nvSpPr>
          <p:spPr>
            <a:xfrm>
              <a:off x="1588750" y="159270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8" name="Shape 1288"/>
            <p:cNvSpPr/>
            <p:nvPr/>
          </p:nvSpPr>
          <p:spPr>
            <a:xfrm>
              <a:off x="1588750" y="264627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9" name="Shape 1289"/>
            <p:cNvSpPr/>
            <p:nvPr/>
          </p:nvSpPr>
          <p:spPr>
            <a:xfrm>
              <a:off x="1588750" y="400087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0" name="Shape 1290"/>
            <p:cNvSpPr/>
            <p:nvPr/>
          </p:nvSpPr>
          <p:spPr>
            <a:xfrm>
              <a:off x="1588750" y="47534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1" name="Shape 1291"/>
            <p:cNvSpPr/>
            <p:nvPr/>
          </p:nvSpPr>
          <p:spPr>
            <a:xfrm>
              <a:off x="1588750" y="505445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2" name="Shape 1292"/>
            <p:cNvSpPr/>
            <p:nvPr/>
          </p:nvSpPr>
          <p:spPr>
            <a:xfrm>
              <a:off x="1739250" y="53912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3" name="Shape 1293"/>
            <p:cNvSpPr/>
            <p:nvPr/>
          </p:nvSpPr>
          <p:spPr>
            <a:xfrm>
              <a:off x="1739250" y="129170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4" name="Shape 1294"/>
            <p:cNvSpPr/>
            <p:nvPr/>
          </p:nvSpPr>
          <p:spPr>
            <a:xfrm>
              <a:off x="1739250" y="27968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5" name="Shape 1295"/>
            <p:cNvSpPr/>
            <p:nvPr/>
          </p:nvSpPr>
          <p:spPr>
            <a:xfrm>
              <a:off x="1739250" y="33988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6" name="Shape 1296"/>
            <p:cNvSpPr/>
            <p:nvPr/>
          </p:nvSpPr>
          <p:spPr>
            <a:xfrm>
              <a:off x="1739250" y="35493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7" name="Shape 1297"/>
            <p:cNvSpPr/>
            <p:nvPr/>
          </p:nvSpPr>
          <p:spPr>
            <a:xfrm>
              <a:off x="1739250" y="430190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8" name="Shape 1298"/>
            <p:cNvSpPr/>
            <p:nvPr/>
          </p:nvSpPr>
          <p:spPr>
            <a:xfrm>
              <a:off x="1739250" y="520497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9" name="Shape 1299"/>
            <p:cNvSpPr/>
            <p:nvPr/>
          </p:nvSpPr>
          <p:spPr>
            <a:xfrm>
              <a:off x="1889750" y="23812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0" name="Shape 1300"/>
            <p:cNvSpPr/>
            <p:nvPr/>
          </p:nvSpPr>
          <p:spPr>
            <a:xfrm>
              <a:off x="1889750" y="14422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1" name="Shape 1301"/>
            <p:cNvSpPr/>
            <p:nvPr/>
          </p:nvSpPr>
          <p:spPr>
            <a:xfrm>
              <a:off x="1889750" y="174322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2" name="Shape 1302"/>
            <p:cNvSpPr/>
            <p:nvPr/>
          </p:nvSpPr>
          <p:spPr>
            <a:xfrm>
              <a:off x="1889750" y="189372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3" name="Shape 1303"/>
            <p:cNvSpPr/>
            <p:nvPr/>
          </p:nvSpPr>
          <p:spPr>
            <a:xfrm>
              <a:off x="1889750" y="20442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4" name="Shape 1304"/>
            <p:cNvSpPr/>
            <p:nvPr/>
          </p:nvSpPr>
          <p:spPr>
            <a:xfrm>
              <a:off x="1889750" y="219475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5" name="Shape 1305"/>
            <p:cNvSpPr/>
            <p:nvPr/>
          </p:nvSpPr>
          <p:spPr>
            <a:xfrm>
              <a:off x="1889750" y="23452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6" name="Shape 1306"/>
            <p:cNvSpPr/>
            <p:nvPr/>
          </p:nvSpPr>
          <p:spPr>
            <a:xfrm>
              <a:off x="1889750" y="249577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7" name="Shape 1307"/>
            <p:cNvSpPr/>
            <p:nvPr/>
          </p:nvSpPr>
          <p:spPr>
            <a:xfrm>
              <a:off x="1889750" y="2646275"/>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8" name="Shape 1308"/>
            <p:cNvSpPr/>
            <p:nvPr/>
          </p:nvSpPr>
          <p:spPr>
            <a:xfrm>
              <a:off x="1889750" y="27968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9" name="Shape 1309"/>
            <p:cNvSpPr/>
            <p:nvPr/>
          </p:nvSpPr>
          <p:spPr>
            <a:xfrm>
              <a:off x="1889750" y="2947300"/>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0" name="Shape 1310"/>
            <p:cNvSpPr/>
            <p:nvPr/>
          </p:nvSpPr>
          <p:spPr>
            <a:xfrm>
              <a:off x="1889750" y="309782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1" name="Shape 1311"/>
            <p:cNvSpPr/>
            <p:nvPr/>
          </p:nvSpPr>
          <p:spPr>
            <a:xfrm>
              <a:off x="1889750" y="385037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2" name="Shape 1312"/>
            <p:cNvSpPr/>
            <p:nvPr/>
          </p:nvSpPr>
          <p:spPr>
            <a:xfrm>
              <a:off x="1889750" y="4000875"/>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3" name="Shape 1313"/>
            <p:cNvSpPr/>
            <p:nvPr/>
          </p:nvSpPr>
          <p:spPr>
            <a:xfrm>
              <a:off x="1889750" y="41514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4" name="Shape 1314"/>
            <p:cNvSpPr/>
            <p:nvPr/>
          </p:nvSpPr>
          <p:spPr>
            <a:xfrm>
              <a:off x="1889750" y="430190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5" name="Shape 1315"/>
            <p:cNvSpPr/>
            <p:nvPr/>
          </p:nvSpPr>
          <p:spPr>
            <a:xfrm>
              <a:off x="1889750" y="445242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6" name="Shape 1316"/>
            <p:cNvSpPr/>
            <p:nvPr/>
          </p:nvSpPr>
          <p:spPr>
            <a:xfrm>
              <a:off x="1889750" y="47534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7" name="Shape 1317"/>
            <p:cNvSpPr/>
            <p:nvPr/>
          </p:nvSpPr>
          <p:spPr>
            <a:xfrm>
              <a:off x="1889750" y="490395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8" name="Shape 1318"/>
            <p:cNvSpPr/>
            <p:nvPr/>
          </p:nvSpPr>
          <p:spPr>
            <a:xfrm>
              <a:off x="2040275" y="38862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9" name="Shape 1319"/>
            <p:cNvSpPr/>
            <p:nvPr/>
          </p:nvSpPr>
          <p:spPr>
            <a:xfrm>
              <a:off x="2040275" y="1141175"/>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0" name="Shape 1320"/>
            <p:cNvSpPr/>
            <p:nvPr/>
          </p:nvSpPr>
          <p:spPr>
            <a:xfrm>
              <a:off x="2040275" y="1291700"/>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1" name="Shape 1321"/>
            <p:cNvSpPr/>
            <p:nvPr/>
          </p:nvSpPr>
          <p:spPr>
            <a:xfrm>
              <a:off x="2040275" y="1442200"/>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2" name="Shape 1322"/>
            <p:cNvSpPr/>
            <p:nvPr/>
          </p:nvSpPr>
          <p:spPr>
            <a:xfrm>
              <a:off x="2040275" y="174322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3" name="Shape 1323"/>
            <p:cNvSpPr/>
            <p:nvPr/>
          </p:nvSpPr>
          <p:spPr>
            <a:xfrm>
              <a:off x="2040275" y="2044250"/>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4" name="Shape 1324"/>
            <p:cNvSpPr/>
            <p:nvPr/>
          </p:nvSpPr>
          <p:spPr>
            <a:xfrm>
              <a:off x="2040275" y="2646275"/>
              <a:ext cx="121400" cy="121425"/>
            </a:xfrm>
            <a:custGeom>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5" name="Shape 1325"/>
            <p:cNvSpPr/>
            <p:nvPr/>
          </p:nvSpPr>
          <p:spPr>
            <a:xfrm>
              <a:off x="2040275" y="2947300"/>
              <a:ext cx="121400" cy="121425"/>
            </a:xfrm>
            <a:custGeom>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6" name="Shape 1326"/>
            <p:cNvSpPr/>
            <p:nvPr/>
          </p:nvSpPr>
          <p:spPr>
            <a:xfrm>
              <a:off x="2040275" y="309782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7" name="Shape 1327"/>
            <p:cNvSpPr/>
            <p:nvPr/>
          </p:nvSpPr>
          <p:spPr>
            <a:xfrm>
              <a:off x="2040275" y="3248325"/>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8" name="Shape 1328"/>
            <p:cNvSpPr/>
            <p:nvPr/>
          </p:nvSpPr>
          <p:spPr>
            <a:xfrm>
              <a:off x="2040275" y="3549350"/>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9" name="Shape 1329"/>
            <p:cNvSpPr/>
            <p:nvPr/>
          </p:nvSpPr>
          <p:spPr>
            <a:xfrm>
              <a:off x="2040275" y="369987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0" name="Shape 1330"/>
            <p:cNvSpPr/>
            <p:nvPr/>
          </p:nvSpPr>
          <p:spPr>
            <a:xfrm>
              <a:off x="2040275" y="385037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1" name="Shape 1331"/>
            <p:cNvSpPr/>
            <p:nvPr/>
          </p:nvSpPr>
          <p:spPr>
            <a:xfrm>
              <a:off x="2040275" y="4000875"/>
              <a:ext cx="121400" cy="121425"/>
            </a:xfrm>
            <a:custGeom>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2" name="Shape 1332"/>
            <p:cNvSpPr/>
            <p:nvPr/>
          </p:nvSpPr>
          <p:spPr>
            <a:xfrm>
              <a:off x="2040275" y="4301900"/>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3" name="Shape 1333"/>
            <p:cNvSpPr/>
            <p:nvPr/>
          </p:nvSpPr>
          <p:spPr>
            <a:xfrm>
              <a:off x="2040275" y="445242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4" name="Shape 1334"/>
            <p:cNvSpPr/>
            <p:nvPr/>
          </p:nvSpPr>
          <p:spPr>
            <a:xfrm>
              <a:off x="2040275" y="4903950"/>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5" name="Shape 1335"/>
            <p:cNvSpPr/>
            <p:nvPr/>
          </p:nvSpPr>
          <p:spPr>
            <a:xfrm>
              <a:off x="2040275" y="5054450"/>
              <a:ext cx="121400" cy="121425"/>
            </a:xfrm>
            <a:custGeom>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6" name="Shape 1336"/>
            <p:cNvSpPr/>
            <p:nvPr/>
          </p:nvSpPr>
          <p:spPr>
            <a:xfrm>
              <a:off x="2040275" y="520497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7" name="Shape 1337"/>
            <p:cNvSpPr/>
            <p:nvPr/>
          </p:nvSpPr>
          <p:spPr>
            <a:xfrm>
              <a:off x="2190775" y="23812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8" name="Shape 1338"/>
            <p:cNvSpPr/>
            <p:nvPr/>
          </p:nvSpPr>
          <p:spPr>
            <a:xfrm>
              <a:off x="2190775" y="6896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9" name="Shape 1339"/>
            <p:cNvSpPr/>
            <p:nvPr/>
          </p:nvSpPr>
          <p:spPr>
            <a:xfrm>
              <a:off x="2190775" y="84015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0" name="Shape 1340"/>
            <p:cNvSpPr/>
            <p:nvPr/>
          </p:nvSpPr>
          <p:spPr>
            <a:xfrm>
              <a:off x="2190775" y="114117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1" name="Shape 1341"/>
            <p:cNvSpPr/>
            <p:nvPr/>
          </p:nvSpPr>
          <p:spPr>
            <a:xfrm>
              <a:off x="2190775" y="129170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2" name="Shape 1342"/>
            <p:cNvSpPr/>
            <p:nvPr/>
          </p:nvSpPr>
          <p:spPr>
            <a:xfrm>
              <a:off x="2190775" y="1592700"/>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3" name="Shape 1343"/>
            <p:cNvSpPr/>
            <p:nvPr/>
          </p:nvSpPr>
          <p:spPr>
            <a:xfrm>
              <a:off x="2190775" y="174322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4" name="Shape 1344"/>
            <p:cNvSpPr/>
            <p:nvPr/>
          </p:nvSpPr>
          <p:spPr>
            <a:xfrm>
              <a:off x="2190775" y="189372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5" name="Shape 1345"/>
            <p:cNvSpPr/>
            <p:nvPr/>
          </p:nvSpPr>
          <p:spPr>
            <a:xfrm>
              <a:off x="2190775" y="20442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6" name="Shape 1346"/>
            <p:cNvSpPr/>
            <p:nvPr/>
          </p:nvSpPr>
          <p:spPr>
            <a:xfrm>
              <a:off x="2190775" y="219475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7" name="Shape 1347"/>
            <p:cNvSpPr/>
            <p:nvPr/>
          </p:nvSpPr>
          <p:spPr>
            <a:xfrm>
              <a:off x="2190775" y="23452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8" name="Shape 1348"/>
            <p:cNvSpPr/>
            <p:nvPr/>
          </p:nvSpPr>
          <p:spPr>
            <a:xfrm>
              <a:off x="2190775" y="249577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9" name="Shape 1349"/>
            <p:cNvSpPr/>
            <p:nvPr/>
          </p:nvSpPr>
          <p:spPr>
            <a:xfrm>
              <a:off x="2190775" y="27968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0" name="Shape 1350"/>
            <p:cNvSpPr/>
            <p:nvPr/>
          </p:nvSpPr>
          <p:spPr>
            <a:xfrm>
              <a:off x="2190775" y="309782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1" name="Shape 1351"/>
            <p:cNvSpPr/>
            <p:nvPr/>
          </p:nvSpPr>
          <p:spPr>
            <a:xfrm>
              <a:off x="2190775" y="324832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2" name="Shape 1352"/>
            <p:cNvSpPr/>
            <p:nvPr/>
          </p:nvSpPr>
          <p:spPr>
            <a:xfrm>
              <a:off x="2190775" y="33988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3" name="Shape 1353"/>
            <p:cNvSpPr/>
            <p:nvPr/>
          </p:nvSpPr>
          <p:spPr>
            <a:xfrm>
              <a:off x="2190775" y="354935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4" name="Shape 1354"/>
            <p:cNvSpPr/>
            <p:nvPr/>
          </p:nvSpPr>
          <p:spPr>
            <a:xfrm>
              <a:off x="2190775" y="36998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5" name="Shape 1355"/>
            <p:cNvSpPr/>
            <p:nvPr/>
          </p:nvSpPr>
          <p:spPr>
            <a:xfrm>
              <a:off x="2190775" y="4000875"/>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6" name="Shape 1356"/>
            <p:cNvSpPr/>
            <p:nvPr/>
          </p:nvSpPr>
          <p:spPr>
            <a:xfrm>
              <a:off x="2190775" y="41514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7" name="Shape 1357"/>
            <p:cNvSpPr/>
            <p:nvPr/>
          </p:nvSpPr>
          <p:spPr>
            <a:xfrm>
              <a:off x="2190775" y="445242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8" name="Shape 1358"/>
            <p:cNvSpPr/>
            <p:nvPr/>
          </p:nvSpPr>
          <p:spPr>
            <a:xfrm>
              <a:off x="2190775" y="460292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9" name="Shape 1359"/>
            <p:cNvSpPr/>
            <p:nvPr/>
          </p:nvSpPr>
          <p:spPr>
            <a:xfrm>
              <a:off x="2190775" y="47534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0" name="Shape 1360"/>
            <p:cNvSpPr/>
            <p:nvPr/>
          </p:nvSpPr>
          <p:spPr>
            <a:xfrm>
              <a:off x="2190775" y="520497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1" name="Shape 1361"/>
            <p:cNvSpPr/>
            <p:nvPr/>
          </p:nvSpPr>
          <p:spPr>
            <a:xfrm>
              <a:off x="2190775" y="535547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2" name="Shape 1362"/>
            <p:cNvSpPr/>
            <p:nvPr/>
          </p:nvSpPr>
          <p:spPr>
            <a:xfrm>
              <a:off x="2341300" y="53912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3" name="Shape 1363"/>
            <p:cNvSpPr/>
            <p:nvPr/>
          </p:nvSpPr>
          <p:spPr>
            <a:xfrm>
              <a:off x="2341300" y="6896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4" name="Shape 1364"/>
            <p:cNvSpPr/>
            <p:nvPr/>
          </p:nvSpPr>
          <p:spPr>
            <a:xfrm>
              <a:off x="2341300" y="99067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5" name="Shape 1365"/>
            <p:cNvSpPr/>
            <p:nvPr/>
          </p:nvSpPr>
          <p:spPr>
            <a:xfrm>
              <a:off x="2341300" y="129170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6" name="Shape 1366"/>
            <p:cNvSpPr/>
            <p:nvPr/>
          </p:nvSpPr>
          <p:spPr>
            <a:xfrm>
              <a:off x="2341300" y="14422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7" name="Shape 1367"/>
            <p:cNvSpPr/>
            <p:nvPr/>
          </p:nvSpPr>
          <p:spPr>
            <a:xfrm>
              <a:off x="2341300" y="159270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8" name="Shape 1368"/>
            <p:cNvSpPr/>
            <p:nvPr/>
          </p:nvSpPr>
          <p:spPr>
            <a:xfrm>
              <a:off x="2341300" y="174322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9" name="Shape 1369"/>
            <p:cNvSpPr/>
            <p:nvPr/>
          </p:nvSpPr>
          <p:spPr>
            <a:xfrm>
              <a:off x="2341300" y="21947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0" name="Shape 1370"/>
            <p:cNvSpPr/>
            <p:nvPr/>
          </p:nvSpPr>
          <p:spPr>
            <a:xfrm>
              <a:off x="2341300" y="234527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1" name="Shape 1371"/>
            <p:cNvSpPr/>
            <p:nvPr/>
          </p:nvSpPr>
          <p:spPr>
            <a:xfrm>
              <a:off x="2341300" y="249577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2" name="Shape 1372"/>
            <p:cNvSpPr/>
            <p:nvPr/>
          </p:nvSpPr>
          <p:spPr>
            <a:xfrm>
              <a:off x="2341300" y="264627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3" name="Shape 1373"/>
            <p:cNvSpPr/>
            <p:nvPr/>
          </p:nvSpPr>
          <p:spPr>
            <a:xfrm>
              <a:off x="2341300" y="27968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4" name="Shape 1374"/>
            <p:cNvSpPr/>
            <p:nvPr/>
          </p:nvSpPr>
          <p:spPr>
            <a:xfrm>
              <a:off x="2341300" y="294730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5" name="Shape 1375"/>
            <p:cNvSpPr/>
            <p:nvPr/>
          </p:nvSpPr>
          <p:spPr>
            <a:xfrm>
              <a:off x="2341300" y="30978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6" name="Shape 1376"/>
            <p:cNvSpPr/>
            <p:nvPr/>
          </p:nvSpPr>
          <p:spPr>
            <a:xfrm>
              <a:off x="2341300" y="324832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7" name="Shape 1377"/>
            <p:cNvSpPr/>
            <p:nvPr/>
          </p:nvSpPr>
          <p:spPr>
            <a:xfrm>
              <a:off x="2341300" y="33988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8" name="Shape 1378"/>
            <p:cNvSpPr/>
            <p:nvPr/>
          </p:nvSpPr>
          <p:spPr>
            <a:xfrm>
              <a:off x="2341300" y="35493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9" name="Shape 1379"/>
            <p:cNvSpPr/>
            <p:nvPr/>
          </p:nvSpPr>
          <p:spPr>
            <a:xfrm>
              <a:off x="2341300" y="38503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0" name="Shape 1380"/>
            <p:cNvSpPr/>
            <p:nvPr/>
          </p:nvSpPr>
          <p:spPr>
            <a:xfrm>
              <a:off x="2341300" y="41514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1" name="Shape 1381"/>
            <p:cNvSpPr/>
            <p:nvPr/>
          </p:nvSpPr>
          <p:spPr>
            <a:xfrm>
              <a:off x="2341300" y="430190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2" name="Shape 1382"/>
            <p:cNvSpPr/>
            <p:nvPr/>
          </p:nvSpPr>
          <p:spPr>
            <a:xfrm>
              <a:off x="2341300" y="44524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3" name="Shape 1383"/>
            <p:cNvSpPr/>
            <p:nvPr/>
          </p:nvSpPr>
          <p:spPr>
            <a:xfrm>
              <a:off x="2341300" y="460292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4" name="Shape 1384"/>
            <p:cNvSpPr/>
            <p:nvPr/>
          </p:nvSpPr>
          <p:spPr>
            <a:xfrm>
              <a:off x="2341300" y="49039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5" name="Shape 1385"/>
            <p:cNvSpPr/>
            <p:nvPr/>
          </p:nvSpPr>
          <p:spPr>
            <a:xfrm>
              <a:off x="2341300" y="505445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6" name="Shape 1386"/>
            <p:cNvSpPr/>
            <p:nvPr/>
          </p:nvSpPr>
          <p:spPr>
            <a:xfrm>
              <a:off x="2341300" y="52049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7" name="Shape 1387"/>
            <p:cNvSpPr/>
            <p:nvPr/>
          </p:nvSpPr>
          <p:spPr>
            <a:xfrm>
              <a:off x="2341300" y="535547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8" name="Shape 1388"/>
            <p:cNvSpPr/>
            <p:nvPr/>
          </p:nvSpPr>
          <p:spPr>
            <a:xfrm>
              <a:off x="2491800" y="38862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9" name="Shape 1389"/>
            <p:cNvSpPr/>
            <p:nvPr/>
          </p:nvSpPr>
          <p:spPr>
            <a:xfrm>
              <a:off x="2491800" y="6896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0" name="Shape 1390"/>
            <p:cNvSpPr/>
            <p:nvPr/>
          </p:nvSpPr>
          <p:spPr>
            <a:xfrm>
              <a:off x="2491800" y="8401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1" name="Shape 1391"/>
            <p:cNvSpPr/>
            <p:nvPr/>
          </p:nvSpPr>
          <p:spPr>
            <a:xfrm>
              <a:off x="2491800" y="99067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2" name="Shape 1392"/>
            <p:cNvSpPr/>
            <p:nvPr/>
          </p:nvSpPr>
          <p:spPr>
            <a:xfrm>
              <a:off x="2491800" y="114117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3" name="Shape 1393"/>
            <p:cNvSpPr/>
            <p:nvPr/>
          </p:nvSpPr>
          <p:spPr>
            <a:xfrm>
              <a:off x="2491800" y="14422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4" name="Shape 1394"/>
            <p:cNvSpPr/>
            <p:nvPr/>
          </p:nvSpPr>
          <p:spPr>
            <a:xfrm>
              <a:off x="2491800" y="174322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5" name="Shape 1395"/>
            <p:cNvSpPr/>
            <p:nvPr/>
          </p:nvSpPr>
          <p:spPr>
            <a:xfrm>
              <a:off x="2491800" y="189372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6" name="Shape 1396"/>
            <p:cNvSpPr/>
            <p:nvPr/>
          </p:nvSpPr>
          <p:spPr>
            <a:xfrm>
              <a:off x="2491800" y="20442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7" name="Shape 1397"/>
            <p:cNvSpPr/>
            <p:nvPr/>
          </p:nvSpPr>
          <p:spPr>
            <a:xfrm>
              <a:off x="2491800" y="234527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8" name="Shape 1398"/>
            <p:cNvSpPr/>
            <p:nvPr/>
          </p:nvSpPr>
          <p:spPr>
            <a:xfrm>
              <a:off x="2491800" y="249577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9" name="Shape 1399"/>
            <p:cNvSpPr/>
            <p:nvPr/>
          </p:nvSpPr>
          <p:spPr>
            <a:xfrm>
              <a:off x="2491800" y="26462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0" name="Shape 1400"/>
            <p:cNvSpPr/>
            <p:nvPr/>
          </p:nvSpPr>
          <p:spPr>
            <a:xfrm>
              <a:off x="2491800" y="27968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1" name="Shape 1401"/>
            <p:cNvSpPr/>
            <p:nvPr/>
          </p:nvSpPr>
          <p:spPr>
            <a:xfrm>
              <a:off x="2491800" y="294730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2" name="Shape 1402"/>
            <p:cNvSpPr/>
            <p:nvPr/>
          </p:nvSpPr>
          <p:spPr>
            <a:xfrm>
              <a:off x="2491800" y="30978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3" name="Shape 1403"/>
            <p:cNvSpPr/>
            <p:nvPr/>
          </p:nvSpPr>
          <p:spPr>
            <a:xfrm>
              <a:off x="2491800" y="324832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4" name="Shape 1404"/>
            <p:cNvSpPr/>
            <p:nvPr/>
          </p:nvSpPr>
          <p:spPr>
            <a:xfrm>
              <a:off x="2491800" y="35493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5" name="Shape 1405"/>
            <p:cNvSpPr/>
            <p:nvPr/>
          </p:nvSpPr>
          <p:spPr>
            <a:xfrm>
              <a:off x="2491800" y="385037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6" name="Shape 1406"/>
            <p:cNvSpPr/>
            <p:nvPr/>
          </p:nvSpPr>
          <p:spPr>
            <a:xfrm>
              <a:off x="2491800" y="40008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7" name="Shape 1407"/>
            <p:cNvSpPr/>
            <p:nvPr/>
          </p:nvSpPr>
          <p:spPr>
            <a:xfrm>
              <a:off x="2491800" y="41514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8" name="Shape 1408"/>
            <p:cNvSpPr/>
            <p:nvPr/>
          </p:nvSpPr>
          <p:spPr>
            <a:xfrm>
              <a:off x="2491800" y="430190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9" name="Shape 1409"/>
            <p:cNvSpPr/>
            <p:nvPr/>
          </p:nvSpPr>
          <p:spPr>
            <a:xfrm>
              <a:off x="2491800" y="460292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0" name="Shape 1410"/>
            <p:cNvSpPr/>
            <p:nvPr/>
          </p:nvSpPr>
          <p:spPr>
            <a:xfrm>
              <a:off x="2491800" y="47534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1" name="Shape 1411"/>
            <p:cNvSpPr/>
            <p:nvPr/>
          </p:nvSpPr>
          <p:spPr>
            <a:xfrm>
              <a:off x="2491800" y="505445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2" name="Shape 1412"/>
            <p:cNvSpPr/>
            <p:nvPr/>
          </p:nvSpPr>
          <p:spPr>
            <a:xfrm>
              <a:off x="2491800" y="535547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3" name="Shape 1413"/>
            <p:cNvSpPr/>
            <p:nvPr/>
          </p:nvSpPr>
          <p:spPr>
            <a:xfrm>
              <a:off x="2642325" y="53912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4" name="Shape 1414"/>
            <p:cNvSpPr/>
            <p:nvPr/>
          </p:nvSpPr>
          <p:spPr>
            <a:xfrm>
              <a:off x="2642325" y="99067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5" name="Shape 1415"/>
            <p:cNvSpPr/>
            <p:nvPr/>
          </p:nvSpPr>
          <p:spPr>
            <a:xfrm>
              <a:off x="2642325" y="114117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6" name="Shape 1416"/>
            <p:cNvSpPr/>
            <p:nvPr/>
          </p:nvSpPr>
          <p:spPr>
            <a:xfrm>
              <a:off x="2642325" y="129170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7" name="Shape 1417"/>
            <p:cNvSpPr/>
            <p:nvPr/>
          </p:nvSpPr>
          <p:spPr>
            <a:xfrm>
              <a:off x="2642325" y="159270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8" name="Shape 1418"/>
            <p:cNvSpPr/>
            <p:nvPr/>
          </p:nvSpPr>
          <p:spPr>
            <a:xfrm>
              <a:off x="2642325" y="189372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9" name="Shape 1419"/>
            <p:cNvSpPr/>
            <p:nvPr/>
          </p:nvSpPr>
          <p:spPr>
            <a:xfrm>
              <a:off x="2642325" y="20442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0" name="Shape 1420"/>
            <p:cNvSpPr/>
            <p:nvPr/>
          </p:nvSpPr>
          <p:spPr>
            <a:xfrm>
              <a:off x="2642325" y="21947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1" name="Shape 1421"/>
            <p:cNvSpPr/>
            <p:nvPr/>
          </p:nvSpPr>
          <p:spPr>
            <a:xfrm>
              <a:off x="2642325" y="249577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2" name="Shape 1422"/>
            <p:cNvSpPr/>
            <p:nvPr/>
          </p:nvSpPr>
          <p:spPr>
            <a:xfrm>
              <a:off x="2642325" y="27968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3" name="Shape 1423"/>
            <p:cNvSpPr/>
            <p:nvPr/>
          </p:nvSpPr>
          <p:spPr>
            <a:xfrm>
              <a:off x="2642325" y="30978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4" name="Shape 1424"/>
            <p:cNvSpPr/>
            <p:nvPr/>
          </p:nvSpPr>
          <p:spPr>
            <a:xfrm>
              <a:off x="2642325" y="33988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5" name="Shape 1425"/>
            <p:cNvSpPr/>
            <p:nvPr/>
          </p:nvSpPr>
          <p:spPr>
            <a:xfrm>
              <a:off x="2642325" y="35493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6" name="Shape 1426"/>
            <p:cNvSpPr/>
            <p:nvPr/>
          </p:nvSpPr>
          <p:spPr>
            <a:xfrm>
              <a:off x="2642325" y="400087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7" name="Shape 1427"/>
            <p:cNvSpPr/>
            <p:nvPr/>
          </p:nvSpPr>
          <p:spPr>
            <a:xfrm>
              <a:off x="2642325" y="41514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8" name="Shape 1428"/>
            <p:cNvSpPr/>
            <p:nvPr/>
          </p:nvSpPr>
          <p:spPr>
            <a:xfrm>
              <a:off x="2642325" y="430190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9" name="Shape 1429"/>
            <p:cNvSpPr/>
            <p:nvPr/>
          </p:nvSpPr>
          <p:spPr>
            <a:xfrm>
              <a:off x="2642325" y="44524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0" name="Shape 1430"/>
            <p:cNvSpPr/>
            <p:nvPr/>
          </p:nvSpPr>
          <p:spPr>
            <a:xfrm>
              <a:off x="2642325" y="460292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1" name="Shape 1431"/>
            <p:cNvSpPr/>
            <p:nvPr/>
          </p:nvSpPr>
          <p:spPr>
            <a:xfrm>
              <a:off x="2642325" y="49039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2" name="Shape 1432"/>
            <p:cNvSpPr/>
            <p:nvPr/>
          </p:nvSpPr>
          <p:spPr>
            <a:xfrm>
              <a:off x="2642325" y="505445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3" name="Shape 1433"/>
            <p:cNvSpPr/>
            <p:nvPr/>
          </p:nvSpPr>
          <p:spPr>
            <a:xfrm>
              <a:off x="2792825" y="2381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4" name="Shape 1434"/>
            <p:cNvSpPr/>
            <p:nvPr/>
          </p:nvSpPr>
          <p:spPr>
            <a:xfrm>
              <a:off x="2792825" y="6896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5" name="Shape 1435"/>
            <p:cNvSpPr/>
            <p:nvPr/>
          </p:nvSpPr>
          <p:spPr>
            <a:xfrm>
              <a:off x="2792825" y="99067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6" name="Shape 1436"/>
            <p:cNvSpPr/>
            <p:nvPr/>
          </p:nvSpPr>
          <p:spPr>
            <a:xfrm>
              <a:off x="2792825" y="14422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7" name="Shape 1437"/>
            <p:cNvSpPr/>
            <p:nvPr/>
          </p:nvSpPr>
          <p:spPr>
            <a:xfrm>
              <a:off x="2792825" y="159270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8" name="Shape 1438"/>
            <p:cNvSpPr/>
            <p:nvPr/>
          </p:nvSpPr>
          <p:spPr>
            <a:xfrm>
              <a:off x="2792825" y="21947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9" name="Shape 1439"/>
            <p:cNvSpPr/>
            <p:nvPr/>
          </p:nvSpPr>
          <p:spPr>
            <a:xfrm>
              <a:off x="2792825" y="234527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0" name="Shape 1440"/>
            <p:cNvSpPr/>
            <p:nvPr/>
          </p:nvSpPr>
          <p:spPr>
            <a:xfrm>
              <a:off x="2792825" y="26462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1" name="Shape 1441"/>
            <p:cNvSpPr/>
            <p:nvPr/>
          </p:nvSpPr>
          <p:spPr>
            <a:xfrm>
              <a:off x="2792825" y="27968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2" name="Shape 1442"/>
            <p:cNvSpPr/>
            <p:nvPr/>
          </p:nvSpPr>
          <p:spPr>
            <a:xfrm>
              <a:off x="2792825" y="294730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3" name="Shape 1443"/>
            <p:cNvSpPr/>
            <p:nvPr/>
          </p:nvSpPr>
          <p:spPr>
            <a:xfrm>
              <a:off x="2792825" y="30978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4" name="Shape 1444"/>
            <p:cNvSpPr/>
            <p:nvPr/>
          </p:nvSpPr>
          <p:spPr>
            <a:xfrm>
              <a:off x="2792825" y="35493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5" name="Shape 1445"/>
            <p:cNvSpPr/>
            <p:nvPr/>
          </p:nvSpPr>
          <p:spPr>
            <a:xfrm>
              <a:off x="2792825" y="369987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6" name="Shape 1446"/>
            <p:cNvSpPr/>
            <p:nvPr/>
          </p:nvSpPr>
          <p:spPr>
            <a:xfrm>
              <a:off x="2792825" y="385037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7" name="Shape 1447"/>
            <p:cNvSpPr/>
            <p:nvPr/>
          </p:nvSpPr>
          <p:spPr>
            <a:xfrm>
              <a:off x="2792825" y="41514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8" name="Shape 1448"/>
            <p:cNvSpPr/>
            <p:nvPr/>
          </p:nvSpPr>
          <p:spPr>
            <a:xfrm>
              <a:off x="2792825" y="49039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9" name="Shape 1449"/>
            <p:cNvSpPr/>
            <p:nvPr/>
          </p:nvSpPr>
          <p:spPr>
            <a:xfrm>
              <a:off x="2792825" y="520497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0" name="Shape 1450"/>
            <p:cNvSpPr/>
            <p:nvPr/>
          </p:nvSpPr>
          <p:spPr>
            <a:xfrm>
              <a:off x="2792825" y="535547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1" name="Shape 1451"/>
            <p:cNvSpPr/>
            <p:nvPr/>
          </p:nvSpPr>
          <p:spPr>
            <a:xfrm>
              <a:off x="2943325" y="38862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2" name="Shape 1452"/>
            <p:cNvSpPr/>
            <p:nvPr/>
          </p:nvSpPr>
          <p:spPr>
            <a:xfrm>
              <a:off x="2943325" y="539125"/>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3" name="Shape 1453"/>
            <p:cNvSpPr/>
            <p:nvPr/>
          </p:nvSpPr>
          <p:spPr>
            <a:xfrm>
              <a:off x="2943325" y="9906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4" name="Shape 1454"/>
            <p:cNvSpPr/>
            <p:nvPr/>
          </p:nvSpPr>
          <p:spPr>
            <a:xfrm>
              <a:off x="2943325" y="129170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5" name="Shape 1455"/>
            <p:cNvSpPr/>
            <p:nvPr/>
          </p:nvSpPr>
          <p:spPr>
            <a:xfrm>
              <a:off x="2943325" y="1592700"/>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6" name="Shape 1456"/>
            <p:cNvSpPr/>
            <p:nvPr/>
          </p:nvSpPr>
          <p:spPr>
            <a:xfrm>
              <a:off x="2943325" y="20442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7" name="Shape 1457"/>
            <p:cNvSpPr/>
            <p:nvPr/>
          </p:nvSpPr>
          <p:spPr>
            <a:xfrm>
              <a:off x="2943325" y="23452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8" name="Shape 1458"/>
            <p:cNvSpPr/>
            <p:nvPr/>
          </p:nvSpPr>
          <p:spPr>
            <a:xfrm>
              <a:off x="2943325" y="27968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9" name="Shape 1459"/>
            <p:cNvSpPr/>
            <p:nvPr/>
          </p:nvSpPr>
          <p:spPr>
            <a:xfrm>
              <a:off x="2943325" y="309782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0" name="Shape 1460"/>
            <p:cNvSpPr/>
            <p:nvPr/>
          </p:nvSpPr>
          <p:spPr>
            <a:xfrm>
              <a:off x="2943325" y="324832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1" name="Shape 1461"/>
            <p:cNvSpPr/>
            <p:nvPr/>
          </p:nvSpPr>
          <p:spPr>
            <a:xfrm>
              <a:off x="2943325" y="354935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2" name="Shape 1462"/>
            <p:cNvSpPr/>
            <p:nvPr/>
          </p:nvSpPr>
          <p:spPr>
            <a:xfrm>
              <a:off x="2943325" y="36998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3" name="Shape 1463"/>
            <p:cNvSpPr/>
            <p:nvPr/>
          </p:nvSpPr>
          <p:spPr>
            <a:xfrm>
              <a:off x="2943325" y="385037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4" name="Shape 1464"/>
            <p:cNvSpPr/>
            <p:nvPr/>
          </p:nvSpPr>
          <p:spPr>
            <a:xfrm>
              <a:off x="2943325" y="41514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5" name="Shape 1465"/>
            <p:cNvSpPr/>
            <p:nvPr/>
          </p:nvSpPr>
          <p:spPr>
            <a:xfrm>
              <a:off x="2943325" y="430190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6" name="Shape 1466"/>
            <p:cNvSpPr/>
            <p:nvPr/>
          </p:nvSpPr>
          <p:spPr>
            <a:xfrm>
              <a:off x="2943325" y="47534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7" name="Shape 1467"/>
            <p:cNvSpPr/>
            <p:nvPr/>
          </p:nvSpPr>
          <p:spPr>
            <a:xfrm>
              <a:off x="2943325" y="5054450"/>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8" name="Shape 1468"/>
            <p:cNvSpPr/>
            <p:nvPr/>
          </p:nvSpPr>
          <p:spPr>
            <a:xfrm>
              <a:off x="2943325" y="520497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9" name="Shape 1469"/>
            <p:cNvSpPr/>
            <p:nvPr/>
          </p:nvSpPr>
          <p:spPr>
            <a:xfrm>
              <a:off x="3093850" y="23812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0" name="Shape 1470"/>
            <p:cNvSpPr/>
            <p:nvPr/>
          </p:nvSpPr>
          <p:spPr>
            <a:xfrm>
              <a:off x="3093850" y="689650"/>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1" name="Shape 1471"/>
            <p:cNvSpPr/>
            <p:nvPr/>
          </p:nvSpPr>
          <p:spPr>
            <a:xfrm>
              <a:off x="3093850" y="1141175"/>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2" name="Shape 1472"/>
            <p:cNvSpPr/>
            <p:nvPr/>
          </p:nvSpPr>
          <p:spPr>
            <a:xfrm>
              <a:off x="3093850" y="174322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3" name="Shape 1473"/>
            <p:cNvSpPr/>
            <p:nvPr/>
          </p:nvSpPr>
          <p:spPr>
            <a:xfrm>
              <a:off x="3093850" y="234527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4" name="Shape 1474"/>
            <p:cNvSpPr/>
            <p:nvPr/>
          </p:nvSpPr>
          <p:spPr>
            <a:xfrm>
              <a:off x="3093850" y="309782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5" name="Shape 1475"/>
            <p:cNvSpPr/>
            <p:nvPr/>
          </p:nvSpPr>
          <p:spPr>
            <a:xfrm>
              <a:off x="3093850" y="4301900"/>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6" name="Shape 1476"/>
            <p:cNvSpPr/>
            <p:nvPr/>
          </p:nvSpPr>
          <p:spPr>
            <a:xfrm>
              <a:off x="3093850" y="445242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7" name="Shape 1477"/>
            <p:cNvSpPr/>
            <p:nvPr/>
          </p:nvSpPr>
          <p:spPr>
            <a:xfrm>
              <a:off x="3093850" y="5355475"/>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8" name="Shape 1478"/>
            <p:cNvSpPr/>
            <p:nvPr/>
          </p:nvSpPr>
          <p:spPr>
            <a:xfrm>
              <a:off x="3244350" y="38862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9" name="Shape 1479"/>
            <p:cNvSpPr/>
            <p:nvPr/>
          </p:nvSpPr>
          <p:spPr>
            <a:xfrm>
              <a:off x="3244350" y="129170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0" name="Shape 1480"/>
            <p:cNvSpPr/>
            <p:nvPr/>
          </p:nvSpPr>
          <p:spPr>
            <a:xfrm>
              <a:off x="3244350" y="20442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1" name="Shape 1481"/>
            <p:cNvSpPr/>
            <p:nvPr/>
          </p:nvSpPr>
          <p:spPr>
            <a:xfrm>
              <a:off x="3244350" y="27968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2" name="Shape 1482"/>
            <p:cNvSpPr/>
            <p:nvPr/>
          </p:nvSpPr>
          <p:spPr>
            <a:xfrm>
              <a:off x="3244350" y="36998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3" name="Shape 1483"/>
            <p:cNvSpPr/>
            <p:nvPr/>
          </p:nvSpPr>
          <p:spPr>
            <a:xfrm>
              <a:off x="3244350" y="445242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4" name="Shape 1484"/>
            <p:cNvSpPr/>
            <p:nvPr/>
          </p:nvSpPr>
          <p:spPr>
            <a:xfrm>
              <a:off x="3244350" y="460292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5" name="Shape 1485"/>
            <p:cNvSpPr/>
            <p:nvPr/>
          </p:nvSpPr>
          <p:spPr>
            <a:xfrm>
              <a:off x="3244350" y="520497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6" name="Shape 1486"/>
            <p:cNvSpPr/>
            <p:nvPr/>
          </p:nvSpPr>
          <p:spPr>
            <a:xfrm>
              <a:off x="3394875" y="2381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7" name="Shape 1487"/>
            <p:cNvSpPr/>
            <p:nvPr/>
          </p:nvSpPr>
          <p:spPr>
            <a:xfrm>
              <a:off x="3394875" y="129170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8" name="Shape 1488"/>
            <p:cNvSpPr/>
            <p:nvPr/>
          </p:nvSpPr>
          <p:spPr>
            <a:xfrm>
              <a:off x="3394875" y="324832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9" name="Shape 1489"/>
            <p:cNvSpPr/>
            <p:nvPr/>
          </p:nvSpPr>
          <p:spPr>
            <a:xfrm>
              <a:off x="3394875" y="38503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0" name="Shape 1490"/>
            <p:cNvSpPr/>
            <p:nvPr/>
          </p:nvSpPr>
          <p:spPr>
            <a:xfrm>
              <a:off x="3394875" y="44524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1" name="Shape 1491"/>
            <p:cNvSpPr/>
            <p:nvPr/>
          </p:nvSpPr>
          <p:spPr>
            <a:xfrm>
              <a:off x="3394875" y="52049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2" name="Shape 1492"/>
            <p:cNvSpPr/>
            <p:nvPr/>
          </p:nvSpPr>
          <p:spPr>
            <a:xfrm>
              <a:off x="3545375" y="6896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3" name="Shape 1493"/>
            <p:cNvSpPr/>
            <p:nvPr/>
          </p:nvSpPr>
          <p:spPr>
            <a:xfrm>
              <a:off x="3545375" y="159270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4" name="Shape 1494"/>
            <p:cNvSpPr/>
            <p:nvPr/>
          </p:nvSpPr>
          <p:spPr>
            <a:xfrm>
              <a:off x="3545375" y="26462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95" name="Shape 1495"/>
          <p:cNvGrpSpPr/>
          <p:nvPr/>
        </p:nvGrpSpPr>
        <p:grpSpPr>
          <a:xfrm rot="10800000">
            <a:off x="6367295" y="28698"/>
            <a:ext cx="2309820" cy="5086302"/>
            <a:chOff x="1287725" y="238125"/>
            <a:chExt cx="2379050" cy="5238750"/>
          </a:xfrm>
        </p:grpSpPr>
        <p:sp>
          <p:nvSpPr>
            <p:cNvPr id="1496" name="Shape 1496"/>
            <p:cNvSpPr/>
            <p:nvPr/>
          </p:nvSpPr>
          <p:spPr>
            <a:xfrm>
              <a:off x="1287725" y="3886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7" name="Shape 1497"/>
            <p:cNvSpPr/>
            <p:nvPr/>
          </p:nvSpPr>
          <p:spPr>
            <a:xfrm>
              <a:off x="1287725" y="6896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8" name="Shape 1498"/>
            <p:cNvSpPr/>
            <p:nvPr/>
          </p:nvSpPr>
          <p:spPr>
            <a:xfrm>
              <a:off x="1287725" y="84015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9" name="Shape 1499"/>
            <p:cNvSpPr/>
            <p:nvPr/>
          </p:nvSpPr>
          <p:spPr>
            <a:xfrm>
              <a:off x="1287725" y="129170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0" name="Shape 1500"/>
            <p:cNvSpPr/>
            <p:nvPr/>
          </p:nvSpPr>
          <p:spPr>
            <a:xfrm>
              <a:off x="1287725" y="17432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1" name="Shape 1501"/>
            <p:cNvSpPr/>
            <p:nvPr/>
          </p:nvSpPr>
          <p:spPr>
            <a:xfrm>
              <a:off x="1287725" y="18937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2" name="Shape 1502"/>
            <p:cNvSpPr/>
            <p:nvPr/>
          </p:nvSpPr>
          <p:spPr>
            <a:xfrm>
              <a:off x="1287725" y="20442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3" name="Shape 1503"/>
            <p:cNvSpPr/>
            <p:nvPr/>
          </p:nvSpPr>
          <p:spPr>
            <a:xfrm>
              <a:off x="1287725" y="249577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4" name="Shape 1504"/>
            <p:cNvSpPr/>
            <p:nvPr/>
          </p:nvSpPr>
          <p:spPr>
            <a:xfrm>
              <a:off x="1287725" y="2947300"/>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5" name="Shape 1505"/>
            <p:cNvSpPr/>
            <p:nvPr/>
          </p:nvSpPr>
          <p:spPr>
            <a:xfrm>
              <a:off x="1287725" y="36998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6" name="Shape 1506"/>
            <p:cNvSpPr/>
            <p:nvPr/>
          </p:nvSpPr>
          <p:spPr>
            <a:xfrm>
              <a:off x="1287725" y="385037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7" name="Shape 1507"/>
            <p:cNvSpPr/>
            <p:nvPr/>
          </p:nvSpPr>
          <p:spPr>
            <a:xfrm>
              <a:off x="1287725" y="44524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8" name="Shape 1508"/>
            <p:cNvSpPr/>
            <p:nvPr/>
          </p:nvSpPr>
          <p:spPr>
            <a:xfrm>
              <a:off x="1287725" y="47534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9" name="Shape 1509"/>
            <p:cNvSpPr/>
            <p:nvPr/>
          </p:nvSpPr>
          <p:spPr>
            <a:xfrm>
              <a:off x="1287725" y="5054450"/>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0" name="Shape 1510"/>
            <p:cNvSpPr/>
            <p:nvPr/>
          </p:nvSpPr>
          <p:spPr>
            <a:xfrm>
              <a:off x="1287725" y="520497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1" name="Shape 1511"/>
            <p:cNvSpPr/>
            <p:nvPr/>
          </p:nvSpPr>
          <p:spPr>
            <a:xfrm>
              <a:off x="1438225" y="388625"/>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2" name="Shape 1512"/>
            <p:cNvSpPr/>
            <p:nvPr/>
          </p:nvSpPr>
          <p:spPr>
            <a:xfrm>
              <a:off x="1438225" y="23452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3" name="Shape 1513"/>
            <p:cNvSpPr/>
            <p:nvPr/>
          </p:nvSpPr>
          <p:spPr>
            <a:xfrm>
              <a:off x="1438225" y="27968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4" name="Shape 1514"/>
            <p:cNvSpPr/>
            <p:nvPr/>
          </p:nvSpPr>
          <p:spPr>
            <a:xfrm>
              <a:off x="1438225" y="41514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5" name="Shape 1515"/>
            <p:cNvSpPr/>
            <p:nvPr/>
          </p:nvSpPr>
          <p:spPr>
            <a:xfrm>
              <a:off x="1588750" y="3886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6" name="Shape 1516"/>
            <p:cNvSpPr/>
            <p:nvPr/>
          </p:nvSpPr>
          <p:spPr>
            <a:xfrm>
              <a:off x="1588750" y="539125"/>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7" name="Shape 1517"/>
            <p:cNvSpPr/>
            <p:nvPr/>
          </p:nvSpPr>
          <p:spPr>
            <a:xfrm>
              <a:off x="1588750" y="6896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8" name="Shape 1518"/>
            <p:cNvSpPr/>
            <p:nvPr/>
          </p:nvSpPr>
          <p:spPr>
            <a:xfrm>
              <a:off x="1588750" y="114117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9" name="Shape 1519"/>
            <p:cNvSpPr/>
            <p:nvPr/>
          </p:nvSpPr>
          <p:spPr>
            <a:xfrm>
              <a:off x="1588750" y="18937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0" name="Shape 1520"/>
            <p:cNvSpPr/>
            <p:nvPr/>
          </p:nvSpPr>
          <p:spPr>
            <a:xfrm>
              <a:off x="1588750" y="20442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1" name="Shape 1521"/>
            <p:cNvSpPr/>
            <p:nvPr/>
          </p:nvSpPr>
          <p:spPr>
            <a:xfrm>
              <a:off x="1588750" y="23452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2" name="Shape 1522"/>
            <p:cNvSpPr/>
            <p:nvPr/>
          </p:nvSpPr>
          <p:spPr>
            <a:xfrm>
              <a:off x="1588750" y="30978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3" name="Shape 1523"/>
            <p:cNvSpPr/>
            <p:nvPr/>
          </p:nvSpPr>
          <p:spPr>
            <a:xfrm>
              <a:off x="1588750" y="354935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4" name="Shape 1524"/>
            <p:cNvSpPr/>
            <p:nvPr/>
          </p:nvSpPr>
          <p:spPr>
            <a:xfrm>
              <a:off x="1588750" y="535547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5" name="Shape 1525"/>
            <p:cNvSpPr/>
            <p:nvPr/>
          </p:nvSpPr>
          <p:spPr>
            <a:xfrm>
              <a:off x="1739250" y="388625"/>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6" name="Shape 1526"/>
            <p:cNvSpPr/>
            <p:nvPr/>
          </p:nvSpPr>
          <p:spPr>
            <a:xfrm>
              <a:off x="1739250" y="6896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7" name="Shape 1527"/>
            <p:cNvSpPr/>
            <p:nvPr/>
          </p:nvSpPr>
          <p:spPr>
            <a:xfrm>
              <a:off x="1739250" y="9906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8" name="Shape 1528"/>
            <p:cNvSpPr/>
            <p:nvPr/>
          </p:nvSpPr>
          <p:spPr>
            <a:xfrm>
              <a:off x="1739250" y="1592700"/>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9" name="Shape 1529"/>
            <p:cNvSpPr/>
            <p:nvPr/>
          </p:nvSpPr>
          <p:spPr>
            <a:xfrm>
              <a:off x="1739250" y="1743225"/>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0" name="Shape 1530"/>
            <p:cNvSpPr/>
            <p:nvPr/>
          </p:nvSpPr>
          <p:spPr>
            <a:xfrm>
              <a:off x="1739250" y="20442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1" name="Shape 1531"/>
            <p:cNvSpPr/>
            <p:nvPr/>
          </p:nvSpPr>
          <p:spPr>
            <a:xfrm>
              <a:off x="1739250" y="21947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2" name="Shape 1532"/>
            <p:cNvSpPr/>
            <p:nvPr/>
          </p:nvSpPr>
          <p:spPr>
            <a:xfrm>
              <a:off x="1739250" y="23452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3" name="Shape 1533"/>
            <p:cNvSpPr/>
            <p:nvPr/>
          </p:nvSpPr>
          <p:spPr>
            <a:xfrm>
              <a:off x="1739250" y="2947300"/>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4" name="Shape 1534"/>
            <p:cNvSpPr/>
            <p:nvPr/>
          </p:nvSpPr>
          <p:spPr>
            <a:xfrm>
              <a:off x="1739250" y="309782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5" name="Shape 1535"/>
            <p:cNvSpPr/>
            <p:nvPr/>
          </p:nvSpPr>
          <p:spPr>
            <a:xfrm>
              <a:off x="1739250" y="324832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6" name="Shape 1536"/>
            <p:cNvSpPr/>
            <p:nvPr/>
          </p:nvSpPr>
          <p:spPr>
            <a:xfrm>
              <a:off x="1739250" y="3850375"/>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7" name="Shape 1537"/>
            <p:cNvSpPr/>
            <p:nvPr/>
          </p:nvSpPr>
          <p:spPr>
            <a:xfrm>
              <a:off x="1739250" y="4000875"/>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8" name="Shape 1538"/>
            <p:cNvSpPr/>
            <p:nvPr/>
          </p:nvSpPr>
          <p:spPr>
            <a:xfrm>
              <a:off x="1739250" y="445242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9" name="Shape 1539"/>
            <p:cNvSpPr/>
            <p:nvPr/>
          </p:nvSpPr>
          <p:spPr>
            <a:xfrm>
              <a:off x="1739250" y="460292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0" name="Shape 1540"/>
            <p:cNvSpPr/>
            <p:nvPr/>
          </p:nvSpPr>
          <p:spPr>
            <a:xfrm>
              <a:off x="1739250" y="47534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1" name="Shape 1541"/>
            <p:cNvSpPr/>
            <p:nvPr/>
          </p:nvSpPr>
          <p:spPr>
            <a:xfrm>
              <a:off x="1739250" y="5054450"/>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2" name="Shape 1542"/>
            <p:cNvSpPr/>
            <p:nvPr/>
          </p:nvSpPr>
          <p:spPr>
            <a:xfrm>
              <a:off x="1889750" y="539125"/>
              <a:ext cx="121425" cy="121425"/>
            </a:xfrm>
            <a:custGeom>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3" name="Shape 1543"/>
            <p:cNvSpPr/>
            <p:nvPr/>
          </p:nvSpPr>
          <p:spPr>
            <a:xfrm>
              <a:off x="1889750" y="689650"/>
              <a:ext cx="121425" cy="121400"/>
            </a:xfrm>
            <a:custGeom>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4" name="Shape 1544"/>
            <p:cNvSpPr/>
            <p:nvPr/>
          </p:nvSpPr>
          <p:spPr>
            <a:xfrm>
              <a:off x="1889750" y="990675"/>
              <a:ext cx="121425" cy="121400"/>
            </a:xfrm>
            <a:custGeom>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5" name="Shape 1545"/>
            <p:cNvSpPr/>
            <p:nvPr/>
          </p:nvSpPr>
          <p:spPr>
            <a:xfrm>
              <a:off x="1889750" y="1141175"/>
              <a:ext cx="121425" cy="121400"/>
            </a:xfrm>
            <a:custGeom>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6" name="Shape 1546"/>
            <p:cNvSpPr/>
            <p:nvPr/>
          </p:nvSpPr>
          <p:spPr>
            <a:xfrm>
              <a:off x="1889750" y="1291700"/>
              <a:ext cx="121425" cy="121400"/>
            </a:xfrm>
            <a:custGeom>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7" name="Shape 1547"/>
            <p:cNvSpPr/>
            <p:nvPr/>
          </p:nvSpPr>
          <p:spPr>
            <a:xfrm>
              <a:off x="1889750" y="1592700"/>
              <a:ext cx="121425" cy="121425"/>
            </a:xfrm>
            <a:custGeom>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8" name="Shape 1548"/>
            <p:cNvSpPr/>
            <p:nvPr/>
          </p:nvSpPr>
          <p:spPr>
            <a:xfrm>
              <a:off x="1889750" y="3248325"/>
              <a:ext cx="121425" cy="121400"/>
            </a:xfrm>
            <a:custGeom>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9" name="Shape 1549"/>
            <p:cNvSpPr/>
            <p:nvPr/>
          </p:nvSpPr>
          <p:spPr>
            <a:xfrm>
              <a:off x="1889750" y="3549350"/>
              <a:ext cx="121425" cy="121400"/>
            </a:xfrm>
            <a:custGeom>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0" name="Shape 1550"/>
            <p:cNvSpPr/>
            <p:nvPr/>
          </p:nvSpPr>
          <p:spPr>
            <a:xfrm>
              <a:off x="1889750" y="3699875"/>
              <a:ext cx="121425" cy="121400"/>
            </a:xfrm>
            <a:custGeom>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1" name="Shape 1551"/>
            <p:cNvSpPr/>
            <p:nvPr/>
          </p:nvSpPr>
          <p:spPr>
            <a:xfrm>
              <a:off x="1889750" y="5054450"/>
              <a:ext cx="121425" cy="121425"/>
            </a:xfrm>
            <a:custGeom>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2" name="Shape 1552"/>
            <p:cNvSpPr/>
            <p:nvPr/>
          </p:nvSpPr>
          <p:spPr>
            <a:xfrm>
              <a:off x="1889750" y="5355475"/>
              <a:ext cx="121425" cy="121400"/>
            </a:xfrm>
            <a:custGeom>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3" name="Shape 1553"/>
            <p:cNvSpPr/>
            <p:nvPr/>
          </p:nvSpPr>
          <p:spPr>
            <a:xfrm>
              <a:off x="2040275" y="238125"/>
              <a:ext cx="121400" cy="121400"/>
            </a:xfrm>
            <a:custGeom>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4" name="Shape 1554"/>
            <p:cNvSpPr/>
            <p:nvPr/>
          </p:nvSpPr>
          <p:spPr>
            <a:xfrm>
              <a:off x="2040275" y="539125"/>
              <a:ext cx="121400" cy="121425"/>
            </a:xfrm>
            <a:custGeom>
              <a:pathLst>
                <a:path extrusionOk="0" h="4857"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5" name="Shape 1555"/>
            <p:cNvSpPr/>
            <p:nvPr/>
          </p:nvSpPr>
          <p:spPr>
            <a:xfrm>
              <a:off x="2040275" y="840150"/>
              <a:ext cx="121400" cy="121400"/>
            </a:xfrm>
            <a:custGeom>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6" name="Shape 1556"/>
            <p:cNvSpPr/>
            <p:nvPr/>
          </p:nvSpPr>
          <p:spPr>
            <a:xfrm>
              <a:off x="2040275" y="990675"/>
              <a:ext cx="121400" cy="121400"/>
            </a:xfrm>
            <a:custGeom>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7" name="Shape 1557"/>
            <p:cNvSpPr/>
            <p:nvPr/>
          </p:nvSpPr>
          <p:spPr>
            <a:xfrm>
              <a:off x="2040275" y="1592700"/>
              <a:ext cx="121400" cy="121425"/>
            </a:xfrm>
            <a:custGeom>
              <a:pathLst>
                <a:path extrusionOk="0" h="4857"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8" name="Shape 1558"/>
            <p:cNvSpPr/>
            <p:nvPr/>
          </p:nvSpPr>
          <p:spPr>
            <a:xfrm>
              <a:off x="2040275" y="2194750"/>
              <a:ext cx="121400" cy="121400"/>
            </a:xfrm>
            <a:custGeom>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9" name="Shape 1559"/>
            <p:cNvSpPr/>
            <p:nvPr/>
          </p:nvSpPr>
          <p:spPr>
            <a:xfrm>
              <a:off x="2040275" y="2345275"/>
              <a:ext cx="121400" cy="121400"/>
            </a:xfrm>
            <a:custGeom>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0" name="Shape 1560"/>
            <p:cNvSpPr/>
            <p:nvPr/>
          </p:nvSpPr>
          <p:spPr>
            <a:xfrm>
              <a:off x="2040275" y="2495775"/>
              <a:ext cx="121400" cy="121400"/>
            </a:xfrm>
            <a:custGeom>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1" name="Shape 1561"/>
            <p:cNvSpPr/>
            <p:nvPr/>
          </p:nvSpPr>
          <p:spPr>
            <a:xfrm>
              <a:off x="2040275" y="3398850"/>
              <a:ext cx="121400" cy="121400"/>
            </a:xfrm>
            <a:custGeom>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2" name="Shape 1562"/>
            <p:cNvSpPr/>
            <p:nvPr/>
          </p:nvSpPr>
          <p:spPr>
            <a:xfrm>
              <a:off x="2040275" y="4151400"/>
              <a:ext cx="121400" cy="121400"/>
            </a:xfrm>
            <a:custGeom>
              <a:pathLst>
                <a:path extrusionOk="0" h="4856" w="4856">
                  <a:moveTo>
                    <a:pt x="0" y="0"/>
                  </a:moveTo>
                  <a:lnTo>
                    <a:pt x="0"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3" name="Shape 1563"/>
            <p:cNvSpPr/>
            <p:nvPr/>
          </p:nvSpPr>
          <p:spPr>
            <a:xfrm>
              <a:off x="2040275" y="4602925"/>
              <a:ext cx="121400" cy="121400"/>
            </a:xfrm>
            <a:custGeom>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4" name="Shape 1564"/>
            <p:cNvSpPr/>
            <p:nvPr/>
          </p:nvSpPr>
          <p:spPr>
            <a:xfrm>
              <a:off x="2040275" y="4753450"/>
              <a:ext cx="121400" cy="121400"/>
            </a:xfrm>
            <a:custGeom>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5" name="Shape 1565"/>
            <p:cNvSpPr/>
            <p:nvPr/>
          </p:nvSpPr>
          <p:spPr>
            <a:xfrm>
              <a:off x="2040275" y="5355475"/>
              <a:ext cx="121400" cy="121400"/>
            </a:xfrm>
            <a:custGeom>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6" name="Shape 1566"/>
            <p:cNvSpPr/>
            <p:nvPr/>
          </p:nvSpPr>
          <p:spPr>
            <a:xfrm>
              <a:off x="2190775" y="388625"/>
              <a:ext cx="121425" cy="121400"/>
            </a:xfrm>
            <a:custGeom>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7" name="Shape 1567"/>
            <p:cNvSpPr/>
            <p:nvPr/>
          </p:nvSpPr>
          <p:spPr>
            <a:xfrm>
              <a:off x="2190775" y="539125"/>
              <a:ext cx="121425" cy="121425"/>
            </a:xfrm>
            <a:custGeom>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8" name="Shape 1568"/>
            <p:cNvSpPr/>
            <p:nvPr/>
          </p:nvSpPr>
          <p:spPr>
            <a:xfrm>
              <a:off x="2190775" y="990675"/>
              <a:ext cx="121425" cy="121400"/>
            </a:xfrm>
            <a:custGeom>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9" name="Shape 1569"/>
            <p:cNvSpPr/>
            <p:nvPr/>
          </p:nvSpPr>
          <p:spPr>
            <a:xfrm>
              <a:off x="2190775" y="1442200"/>
              <a:ext cx="121425" cy="121400"/>
            </a:xfrm>
            <a:custGeom>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0" name="Shape 1570"/>
            <p:cNvSpPr/>
            <p:nvPr/>
          </p:nvSpPr>
          <p:spPr>
            <a:xfrm>
              <a:off x="2190775" y="2646275"/>
              <a:ext cx="121425" cy="121425"/>
            </a:xfrm>
            <a:custGeom>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1" name="Shape 1571"/>
            <p:cNvSpPr/>
            <p:nvPr/>
          </p:nvSpPr>
          <p:spPr>
            <a:xfrm>
              <a:off x="2190775" y="2947300"/>
              <a:ext cx="121425" cy="121425"/>
            </a:xfrm>
            <a:custGeom>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2" name="Shape 1572"/>
            <p:cNvSpPr/>
            <p:nvPr/>
          </p:nvSpPr>
          <p:spPr>
            <a:xfrm>
              <a:off x="2190775" y="3850375"/>
              <a:ext cx="121425" cy="121400"/>
            </a:xfrm>
            <a:custGeom>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3" name="Shape 1573"/>
            <p:cNvSpPr/>
            <p:nvPr/>
          </p:nvSpPr>
          <p:spPr>
            <a:xfrm>
              <a:off x="2190775" y="4301900"/>
              <a:ext cx="121425" cy="121400"/>
            </a:xfrm>
            <a:custGeom>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4" name="Shape 1574"/>
            <p:cNvSpPr/>
            <p:nvPr/>
          </p:nvSpPr>
          <p:spPr>
            <a:xfrm>
              <a:off x="2190775" y="4903950"/>
              <a:ext cx="121425" cy="121400"/>
            </a:xfrm>
            <a:custGeom>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5" name="Shape 1575"/>
            <p:cNvSpPr/>
            <p:nvPr/>
          </p:nvSpPr>
          <p:spPr>
            <a:xfrm>
              <a:off x="2341300" y="2381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6" name="Shape 1576"/>
            <p:cNvSpPr/>
            <p:nvPr/>
          </p:nvSpPr>
          <p:spPr>
            <a:xfrm>
              <a:off x="2341300" y="3886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7" name="Shape 1577"/>
            <p:cNvSpPr/>
            <p:nvPr/>
          </p:nvSpPr>
          <p:spPr>
            <a:xfrm>
              <a:off x="2341300" y="84015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8" name="Shape 1578"/>
            <p:cNvSpPr/>
            <p:nvPr/>
          </p:nvSpPr>
          <p:spPr>
            <a:xfrm>
              <a:off x="2341300" y="114117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9" name="Shape 1579"/>
            <p:cNvSpPr/>
            <p:nvPr/>
          </p:nvSpPr>
          <p:spPr>
            <a:xfrm>
              <a:off x="2341300" y="18937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0" name="Shape 1580"/>
            <p:cNvSpPr/>
            <p:nvPr/>
          </p:nvSpPr>
          <p:spPr>
            <a:xfrm>
              <a:off x="2341300" y="20442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1" name="Shape 1581"/>
            <p:cNvSpPr/>
            <p:nvPr/>
          </p:nvSpPr>
          <p:spPr>
            <a:xfrm>
              <a:off x="2341300" y="36998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2" name="Shape 1582"/>
            <p:cNvSpPr/>
            <p:nvPr/>
          </p:nvSpPr>
          <p:spPr>
            <a:xfrm>
              <a:off x="2341300" y="4000875"/>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3" name="Shape 1583"/>
            <p:cNvSpPr/>
            <p:nvPr/>
          </p:nvSpPr>
          <p:spPr>
            <a:xfrm>
              <a:off x="2491800" y="23812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4" name="Shape 1584"/>
            <p:cNvSpPr/>
            <p:nvPr/>
          </p:nvSpPr>
          <p:spPr>
            <a:xfrm>
              <a:off x="2491800" y="129170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5" name="Shape 1585"/>
            <p:cNvSpPr/>
            <p:nvPr/>
          </p:nvSpPr>
          <p:spPr>
            <a:xfrm>
              <a:off x="2491800" y="21947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6" name="Shape 1586"/>
            <p:cNvSpPr/>
            <p:nvPr/>
          </p:nvSpPr>
          <p:spPr>
            <a:xfrm>
              <a:off x="2491800" y="36998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7" name="Shape 1587"/>
            <p:cNvSpPr/>
            <p:nvPr/>
          </p:nvSpPr>
          <p:spPr>
            <a:xfrm>
              <a:off x="2491800" y="49039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8" name="Shape 1588"/>
            <p:cNvSpPr/>
            <p:nvPr/>
          </p:nvSpPr>
          <p:spPr>
            <a:xfrm>
              <a:off x="2642325" y="2381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9" name="Shape 1589"/>
            <p:cNvSpPr/>
            <p:nvPr/>
          </p:nvSpPr>
          <p:spPr>
            <a:xfrm>
              <a:off x="2642325" y="6896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0" name="Shape 1590"/>
            <p:cNvSpPr/>
            <p:nvPr/>
          </p:nvSpPr>
          <p:spPr>
            <a:xfrm>
              <a:off x="2642325" y="23452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1" name="Shape 1591"/>
            <p:cNvSpPr/>
            <p:nvPr/>
          </p:nvSpPr>
          <p:spPr>
            <a:xfrm>
              <a:off x="2642325" y="32483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2" name="Shape 1592"/>
            <p:cNvSpPr/>
            <p:nvPr/>
          </p:nvSpPr>
          <p:spPr>
            <a:xfrm>
              <a:off x="2642325" y="36998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3" name="Shape 1593"/>
            <p:cNvSpPr/>
            <p:nvPr/>
          </p:nvSpPr>
          <p:spPr>
            <a:xfrm>
              <a:off x="2792825" y="430190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4" name="Shape 1594"/>
            <p:cNvSpPr/>
            <p:nvPr/>
          </p:nvSpPr>
          <p:spPr>
            <a:xfrm>
              <a:off x="2943325" y="1442200"/>
              <a:ext cx="121425" cy="121400"/>
            </a:xfrm>
            <a:custGeom>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5" name="Shape 1595"/>
            <p:cNvSpPr/>
            <p:nvPr/>
          </p:nvSpPr>
          <p:spPr>
            <a:xfrm>
              <a:off x="2943325" y="2646275"/>
              <a:ext cx="121425" cy="121425"/>
            </a:xfrm>
            <a:custGeom>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6" name="Shape 1596"/>
            <p:cNvSpPr/>
            <p:nvPr/>
          </p:nvSpPr>
          <p:spPr>
            <a:xfrm>
              <a:off x="3093850" y="5054450"/>
              <a:ext cx="121400" cy="121425"/>
            </a:xfrm>
            <a:custGeom>
              <a:pathLst>
                <a:path extrusionOk="0" h="4857"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7" name="Shape 1597"/>
            <p:cNvSpPr/>
            <p:nvPr/>
          </p:nvSpPr>
          <p:spPr>
            <a:xfrm>
              <a:off x="3394875" y="249577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8" name="Shape 1598"/>
            <p:cNvSpPr/>
            <p:nvPr/>
          </p:nvSpPr>
          <p:spPr>
            <a:xfrm>
              <a:off x="3545375" y="49039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bg>
      <p:bgPr>
        <a:solidFill>
          <a:srgbClr val="0B87A1"/>
        </a:solidFill>
      </p:bgPr>
    </p:bg>
    <p:spTree>
      <p:nvGrpSpPr>
        <p:cNvPr id="1599" name="Shape 1599"/>
        <p:cNvGrpSpPr/>
        <p:nvPr/>
      </p:nvGrpSpPr>
      <p:grpSpPr>
        <a:xfrm>
          <a:off x="0" y="0"/>
          <a:ext cx="0" cy="0"/>
          <a:chOff x="0" y="0"/>
          <a:chExt cx="0" cy="0"/>
        </a:xfrm>
      </p:grpSpPr>
      <p:sp>
        <p:nvSpPr>
          <p:cNvPr id="1600" name="Shape 1600"/>
          <p:cNvSpPr txBox="1"/>
          <p:nvPr>
            <p:ph idx="1" type="body"/>
          </p:nvPr>
        </p:nvSpPr>
        <p:spPr>
          <a:xfrm>
            <a:off x="1278575" y="739550"/>
            <a:ext cx="4281000" cy="3692400"/>
          </a:xfrm>
          <a:prstGeom prst="rect">
            <a:avLst/>
          </a:prstGeom>
          <a:noFill/>
          <a:ln>
            <a:noFill/>
          </a:ln>
        </p:spPr>
        <p:txBody>
          <a:bodyPr anchorCtr="0" anchor="t" bIns="91425" lIns="91425" spcFirstLastPara="1" rIns="91425" wrap="square" tIns="91425"/>
          <a:lstStyle>
            <a:lvl1pPr indent="-419100" lvl="0" marL="457200" marR="0" rtl="0" algn="l">
              <a:lnSpc>
                <a:spcPct val="100000"/>
              </a:lnSpc>
              <a:spcBef>
                <a:spcPts val="600"/>
              </a:spcBef>
              <a:spcAft>
                <a:spcPts val="0"/>
              </a:spcAft>
              <a:buClr>
                <a:srgbClr val="FFFFFF"/>
              </a:buClr>
              <a:buSzPts val="3000"/>
              <a:buFont typeface="Titillium Web Light"/>
              <a:buChar char="▪"/>
              <a:defRPr b="0" i="1" sz="3000" u="none" cap="none" strike="noStrike">
                <a:solidFill>
                  <a:srgbClr val="FFFFFF"/>
                </a:solidFill>
                <a:latin typeface="Titillium Web Light"/>
                <a:ea typeface="Titillium Web Light"/>
                <a:cs typeface="Titillium Web Light"/>
                <a:sym typeface="Titillium Web Light"/>
              </a:defRPr>
            </a:lvl1pPr>
            <a:lvl2pPr indent="-419100" lvl="1" marL="914400" marR="0" rtl="0" algn="l">
              <a:lnSpc>
                <a:spcPct val="100000"/>
              </a:lnSpc>
              <a:spcBef>
                <a:spcPts val="0"/>
              </a:spcBef>
              <a:spcAft>
                <a:spcPts val="0"/>
              </a:spcAft>
              <a:buClr>
                <a:srgbClr val="FFFFFF"/>
              </a:buClr>
              <a:buSzPts val="3000"/>
              <a:buFont typeface="Titillium Web Light"/>
              <a:buChar char="▫"/>
              <a:defRPr b="0" i="1" sz="3000" u="none" cap="none" strike="noStrike">
                <a:solidFill>
                  <a:srgbClr val="FFFFFF"/>
                </a:solidFill>
                <a:latin typeface="Titillium Web Light"/>
                <a:ea typeface="Titillium Web Light"/>
                <a:cs typeface="Titillium Web Light"/>
                <a:sym typeface="Titillium Web Light"/>
              </a:defRPr>
            </a:lvl2pPr>
            <a:lvl3pPr indent="-419100" lvl="2" marL="1371600" marR="0" rtl="0" algn="l">
              <a:lnSpc>
                <a:spcPct val="100000"/>
              </a:lnSpc>
              <a:spcBef>
                <a:spcPts val="0"/>
              </a:spcBef>
              <a:spcAft>
                <a:spcPts val="0"/>
              </a:spcAft>
              <a:buClr>
                <a:srgbClr val="FFFFFF"/>
              </a:buClr>
              <a:buSzPts val="3000"/>
              <a:buFont typeface="Titillium Web Light"/>
              <a:buChar char="▫"/>
              <a:defRPr b="0" i="1" sz="3000" u="none" cap="none" strike="noStrike">
                <a:solidFill>
                  <a:srgbClr val="FFFFFF"/>
                </a:solidFill>
                <a:latin typeface="Titillium Web Light"/>
                <a:ea typeface="Titillium Web Light"/>
                <a:cs typeface="Titillium Web Light"/>
                <a:sym typeface="Titillium Web Light"/>
              </a:defRPr>
            </a:lvl3pPr>
            <a:lvl4pPr indent="-419100" lvl="3" marL="1828800" marR="0" rtl="0" algn="l">
              <a:lnSpc>
                <a:spcPct val="100000"/>
              </a:lnSpc>
              <a:spcBef>
                <a:spcPts val="0"/>
              </a:spcBef>
              <a:spcAft>
                <a:spcPts val="0"/>
              </a:spcAft>
              <a:buClr>
                <a:srgbClr val="FFFFFF"/>
              </a:buClr>
              <a:buSzPts val="3000"/>
              <a:buFont typeface="Titillium Web Light"/>
              <a:buChar char="▫"/>
              <a:defRPr b="0" i="1" sz="3000" u="none" cap="none" strike="noStrike">
                <a:solidFill>
                  <a:srgbClr val="FFFFFF"/>
                </a:solidFill>
                <a:latin typeface="Titillium Web Light"/>
                <a:ea typeface="Titillium Web Light"/>
                <a:cs typeface="Titillium Web Light"/>
                <a:sym typeface="Titillium Web Light"/>
              </a:defRPr>
            </a:lvl4pPr>
            <a:lvl5pPr indent="-419100" lvl="4" marL="2286000" marR="0" rtl="0" algn="l">
              <a:lnSpc>
                <a:spcPct val="100000"/>
              </a:lnSpc>
              <a:spcBef>
                <a:spcPts val="0"/>
              </a:spcBef>
              <a:spcAft>
                <a:spcPts val="0"/>
              </a:spcAft>
              <a:buClr>
                <a:srgbClr val="FFFFFF"/>
              </a:buClr>
              <a:buSzPts val="3000"/>
              <a:buFont typeface="Titillium Web Light"/>
              <a:buChar char="▫"/>
              <a:defRPr b="0" i="1" sz="3000" u="none" cap="none" strike="noStrike">
                <a:solidFill>
                  <a:srgbClr val="FFFFFF"/>
                </a:solidFill>
                <a:latin typeface="Titillium Web Light"/>
                <a:ea typeface="Titillium Web Light"/>
                <a:cs typeface="Titillium Web Light"/>
                <a:sym typeface="Titillium Web Light"/>
              </a:defRPr>
            </a:lvl5pPr>
            <a:lvl6pPr indent="-419100" lvl="5" marL="2743200" marR="0" rtl="0" algn="l">
              <a:lnSpc>
                <a:spcPct val="100000"/>
              </a:lnSpc>
              <a:spcBef>
                <a:spcPts val="0"/>
              </a:spcBef>
              <a:spcAft>
                <a:spcPts val="0"/>
              </a:spcAft>
              <a:buClr>
                <a:srgbClr val="FFFFFF"/>
              </a:buClr>
              <a:buSzPts val="3000"/>
              <a:buFont typeface="Titillium Web Light"/>
              <a:buChar char="▫"/>
              <a:defRPr b="0" i="1" sz="3000" u="none" cap="none" strike="noStrike">
                <a:solidFill>
                  <a:srgbClr val="FFFFFF"/>
                </a:solidFill>
                <a:latin typeface="Titillium Web Light"/>
                <a:ea typeface="Titillium Web Light"/>
                <a:cs typeface="Titillium Web Light"/>
                <a:sym typeface="Titillium Web Light"/>
              </a:defRPr>
            </a:lvl6pPr>
            <a:lvl7pPr indent="-419100" lvl="6" marL="3200400" marR="0" rtl="0" algn="l">
              <a:lnSpc>
                <a:spcPct val="100000"/>
              </a:lnSpc>
              <a:spcBef>
                <a:spcPts val="0"/>
              </a:spcBef>
              <a:spcAft>
                <a:spcPts val="0"/>
              </a:spcAft>
              <a:buClr>
                <a:srgbClr val="FFFFFF"/>
              </a:buClr>
              <a:buSzPts val="3000"/>
              <a:buFont typeface="Titillium Web Light"/>
              <a:buChar char="●"/>
              <a:defRPr b="0" i="1" sz="3000" u="none" cap="none" strike="noStrike">
                <a:solidFill>
                  <a:srgbClr val="FFFFFF"/>
                </a:solidFill>
                <a:latin typeface="Titillium Web Light"/>
                <a:ea typeface="Titillium Web Light"/>
                <a:cs typeface="Titillium Web Light"/>
                <a:sym typeface="Titillium Web Light"/>
              </a:defRPr>
            </a:lvl7pPr>
            <a:lvl8pPr indent="-419100" lvl="7" marL="3657600" marR="0" rtl="0" algn="l">
              <a:lnSpc>
                <a:spcPct val="100000"/>
              </a:lnSpc>
              <a:spcBef>
                <a:spcPts val="0"/>
              </a:spcBef>
              <a:spcAft>
                <a:spcPts val="0"/>
              </a:spcAft>
              <a:buClr>
                <a:srgbClr val="FFFFFF"/>
              </a:buClr>
              <a:buSzPts val="3000"/>
              <a:buFont typeface="Titillium Web Light"/>
              <a:buChar char="○"/>
              <a:defRPr b="0" i="1" sz="3000" u="none" cap="none" strike="noStrike">
                <a:solidFill>
                  <a:srgbClr val="FFFFFF"/>
                </a:solidFill>
                <a:latin typeface="Titillium Web Light"/>
                <a:ea typeface="Titillium Web Light"/>
                <a:cs typeface="Titillium Web Light"/>
                <a:sym typeface="Titillium Web Light"/>
              </a:defRPr>
            </a:lvl8pPr>
            <a:lvl9pPr indent="-419100" lvl="8" marL="4114800" marR="0" rtl="0" algn="l">
              <a:lnSpc>
                <a:spcPct val="100000"/>
              </a:lnSpc>
              <a:spcBef>
                <a:spcPts val="0"/>
              </a:spcBef>
              <a:spcAft>
                <a:spcPts val="0"/>
              </a:spcAft>
              <a:buClr>
                <a:srgbClr val="FFFFFF"/>
              </a:buClr>
              <a:buSzPts val="3000"/>
              <a:buFont typeface="Titillium Web Light"/>
              <a:buChar char="■"/>
              <a:defRPr b="0" i="1" sz="3000" u="none" cap="none" strike="noStrike">
                <a:solidFill>
                  <a:srgbClr val="FFFFFF"/>
                </a:solidFill>
                <a:latin typeface="Titillium Web Light"/>
                <a:ea typeface="Titillium Web Light"/>
                <a:cs typeface="Titillium Web Light"/>
                <a:sym typeface="Titillium Web Light"/>
              </a:defRPr>
            </a:lvl9pPr>
          </a:lstStyle>
          <a:p/>
        </p:txBody>
      </p:sp>
      <p:sp>
        <p:nvSpPr>
          <p:cNvPr id="1601" name="Shape 1601"/>
          <p:cNvSpPr txBox="1"/>
          <p:nvPr/>
        </p:nvSpPr>
        <p:spPr>
          <a:xfrm>
            <a:off x="659925" y="414075"/>
            <a:ext cx="752400" cy="65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0"/>
              <a:buFont typeface="Arial"/>
              <a:buNone/>
            </a:pPr>
            <a:r>
              <a:rPr b="0" i="0" lang="en" sz="12000" u="none" cap="none" strike="noStrike">
                <a:solidFill>
                  <a:srgbClr val="D3EBD5"/>
                </a:solidFill>
                <a:latin typeface="Dosis"/>
                <a:ea typeface="Dosis"/>
                <a:cs typeface="Dosis"/>
                <a:sym typeface="Dosis"/>
              </a:rPr>
              <a:t>“</a:t>
            </a:r>
            <a:endParaRPr b="0" i="0" sz="12000" u="none" cap="none" strike="noStrike">
              <a:solidFill>
                <a:srgbClr val="D3EBD5"/>
              </a:solidFill>
              <a:latin typeface="Dosis"/>
              <a:ea typeface="Dosis"/>
              <a:cs typeface="Dosis"/>
              <a:sym typeface="Dosis"/>
            </a:endParaRPr>
          </a:p>
        </p:txBody>
      </p:sp>
      <p:grpSp>
        <p:nvGrpSpPr>
          <p:cNvPr id="1602" name="Shape 1602"/>
          <p:cNvGrpSpPr/>
          <p:nvPr/>
        </p:nvGrpSpPr>
        <p:grpSpPr>
          <a:xfrm rot="10800000">
            <a:off x="8705366" y="28698"/>
            <a:ext cx="410132" cy="5086302"/>
            <a:chOff x="836200" y="238125"/>
            <a:chExt cx="422425" cy="5238750"/>
          </a:xfrm>
        </p:grpSpPr>
        <p:sp>
          <p:nvSpPr>
            <p:cNvPr id="1603" name="Shape 1603"/>
            <p:cNvSpPr/>
            <p:nvPr/>
          </p:nvSpPr>
          <p:spPr>
            <a:xfrm>
              <a:off x="836200" y="238125"/>
              <a:ext cx="121400" cy="121400"/>
            </a:xfrm>
            <a:custGeom>
              <a:pathLst>
                <a:path extrusionOk="0" h="4856" w="4856">
                  <a:moveTo>
                    <a:pt x="0" y="0"/>
                  </a:moveTo>
                  <a:lnTo>
                    <a:pt x="0" y="4855"/>
                  </a:lnTo>
                  <a:lnTo>
                    <a:pt x="4855" y="4855"/>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4" name="Shape 1604"/>
            <p:cNvSpPr/>
            <p:nvPr/>
          </p:nvSpPr>
          <p:spPr>
            <a:xfrm>
              <a:off x="836200" y="388625"/>
              <a:ext cx="121400" cy="121400"/>
            </a:xfrm>
            <a:custGeom>
              <a:pathLst>
                <a:path extrusionOk="0" h="4856" w="4856">
                  <a:moveTo>
                    <a:pt x="0" y="0"/>
                  </a:moveTo>
                  <a:lnTo>
                    <a:pt x="0" y="4856"/>
                  </a:lnTo>
                  <a:lnTo>
                    <a:pt x="4855" y="4856"/>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5" name="Shape 1605"/>
            <p:cNvSpPr/>
            <p:nvPr/>
          </p:nvSpPr>
          <p:spPr>
            <a:xfrm>
              <a:off x="836200" y="539125"/>
              <a:ext cx="121400" cy="121425"/>
            </a:xfrm>
            <a:custGeom>
              <a:pathLst>
                <a:path extrusionOk="0" h="4857"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6" name="Shape 1606"/>
            <p:cNvSpPr/>
            <p:nvPr/>
          </p:nvSpPr>
          <p:spPr>
            <a:xfrm>
              <a:off x="836200" y="689650"/>
              <a:ext cx="121400" cy="121400"/>
            </a:xfrm>
            <a:custGeom>
              <a:pathLst>
                <a:path extrusionOk="0" h="4856" w="4856">
                  <a:moveTo>
                    <a:pt x="0" y="0"/>
                  </a:moveTo>
                  <a:lnTo>
                    <a:pt x="0" y="4855"/>
                  </a:lnTo>
                  <a:lnTo>
                    <a:pt x="4855" y="4855"/>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7" name="Shape 1607"/>
            <p:cNvSpPr/>
            <p:nvPr/>
          </p:nvSpPr>
          <p:spPr>
            <a:xfrm>
              <a:off x="836200" y="840150"/>
              <a:ext cx="121400" cy="121400"/>
            </a:xfrm>
            <a:custGeom>
              <a:pathLst>
                <a:path extrusionOk="0" h="4856"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8" name="Shape 1608"/>
            <p:cNvSpPr/>
            <p:nvPr/>
          </p:nvSpPr>
          <p:spPr>
            <a:xfrm>
              <a:off x="836200" y="990675"/>
              <a:ext cx="121400" cy="121400"/>
            </a:xfrm>
            <a:custGeom>
              <a:pathLst>
                <a:path extrusionOk="0" h="4856" w="4856">
                  <a:moveTo>
                    <a:pt x="0" y="0"/>
                  </a:moveTo>
                  <a:lnTo>
                    <a:pt x="0" y="4855"/>
                  </a:lnTo>
                  <a:lnTo>
                    <a:pt x="4855" y="4855"/>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9" name="Shape 1609"/>
            <p:cNvSpPr/>
            <p:nvPr/>
          </p:nvSpPr>
          <p:spPr>
            <a:xfrm>
              <a:off x="836200" y="1141175"/>
              <a:ext cx="121400" cy="121400"/>
            </a:xfrm>
            <a:custGeom>
              <a:pathLst>
                <a:path extrusionOk="0" h="4856"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0" name="Shape 1610"/>
            <p:cNvSpPr/>
            <p:nvPr/>
          </p:nvSpPr>
          <p:spPr>
            <a:xfrm>
              <a:off x="836200" y="1291700"/>
              <a:ext cx="121400" cy="121400"/>
            </a:xfrm>
            <a:custGeom>
              <a:pathLst>
                <a:path extrusionOk="0" h="4856" w="4856">
                  <a:moveTo>
                    <a:pt x="0" y="0"/>
                  </a:moveTo>
                  <a:lnTo>
                    <a:pt x="0" y="4855"/>
                  </a:lnTo>
                  <a:lnTo>
                    <a:pt x="4855" y="4855"/>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1" name="Shape 1611"/>
            <p:cNvSpPr/>
            <p:nvPr/>
          </p:nvSpPr>
          <p:spPr>
            <a:xfrm>
              <a:off x="836200" y="1442200"/>
              <a:ext cx="121400" cy="121400"/>
            </a:xfrm>
            <a:custGeom>
              <a:pathLst>
                <a:path extrusionOk="0" h="4856" w="4856">
                  <a:moveTo>
                    <a:pt x="0" y="0"/>
                  </a:moveTo>
                  <a:lnTo>
                    <a:pt x="0" y="4856"/>
                  </a:lnTo>
                  <a:lnTo>
                    <a:pt x="4855" y="4856"/>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2" name="Shape 1612"/>
            <p:cNvSpPr/>
            <p:nvPr/>
          </p:nvSpPr>
          <p:spPr>
            <a:xfrm>
              <a:off x="836200" y="1592700"/>
              <a:ext cx="121400" cy="121425"/>
            </a:xfrm>
            <a:custGeom>
              <a:pathLst>
                <a:path extrusionOk="0" h="4857"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3" name="Shape 1613"/>
            <p:cNvSpPr/>
            <p:nvPr/>
          </p:nvSpPr>
          <p:spPr>
            <a:xfrm>
              <a:off x="836200" y="1743225"/>
              <a:ext cx="121400" cy="121400"/>
            </a:xfrm>
            <a:custGeom>
              <a:pathLst>
                <a:path extrusionOk="0" h="4856" w="4856">
                  <a:moveTo>
                    <a:pt x="0" y="0"/>
                  </a:moveTo>
                  <a:lnTo>
                    <a:pt x="0" y="4856"/>
                  </a:lnTo>
                  <a:lnTo>
                    <a:pt x="4855" y="4856"/>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4" name="Shape 1614"/>
            <p:cNvSpPr/>
            <p:nvPr/>
          </p:nvSpPr>
          <p:spPr>
            <a:xfrm>
              <a:off x="836200" y="1893725"/>
              <a:ext cx="121400" cy="121400"/>
            </a:xfrm>
            <a:custGeom>
              <a:pathLst>
                <a:path extrusionOk="0" h="4856"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5" name="Shape 1615"/>
            <p:cNvSpPr/>
            <p:nvPr/>
          </p:nvSpPr>
          <p:spPr>
            <a:xfrm>
              <a:off x="836200" y="2044250"/>
              <a:ext cx="121400" cy="121400"/>
            </a:xfrm>
            <a:custGeom>
              <a:pathLst>
                <a:path extrusionOk="0" h="4856" w="4856">
                  <a:moveTo>
                    <a:pt x="0" y="0"/>
                  </a:moveTo>
                  <a:lnTo>
                    <a:pt x="0" y="4855"/>
                  </a:lnTo>
                  <a:lnTo>
                    <a:pt x="4855" y="4855"/>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6" name="Shape 1616"/>
            <p:cNvSpPr/>
            <p:nvPr/>
          </p:nvSpPr>
          <p:spPr>
            <a:xfrm>
              <a:off x="836200" y="2194750"/>
              <a:ext cx="121400" cy="121400"/>
            </a:xfrm>
            <a:custGeom>
              <a:pathLst>
                <a:path extrusionOk="0" h="4856"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7" name="Shape 1617"/>
            <p:cNvSpPr/>
            <p:nvPr/>
          </p:nvSpPr>
          <p:spPr>
            <a:xfrm>
              <a:off x="836200" y="2345275"/>
              <a:ext cx="121400" cy="121400"/>
            </a:xfrm>
            <a:custGeom>
              <a:pathLst>
                <a:path extrusionOk="0" h="4856" w="4856">
                  <a:moveTo>
                    <a:pt x="0" y="0"/>
                  </a:moveTo>
                  <a:lnTo>
                    <a:pt x="0" y="4855"/>
                  </a:lnTo>
                  <a:lnTo>
                    <a:pt x="4855" y="4855"/>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8" name="Shape 1618"/>
            <p:cNvSpPr/>
            <p:nvPr/>
          </p:nvSpPr>
          <p:spPr>
            <a:xfrm>
              <a:off x="836200" y="2495775"/>
              <a:ext cx="121400" cy="121400"/>
            </a:xfrm>
            <a:custGeom>
              <a:pathLst>
                <a:path extrusionOk="0" h="4856"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9" name="Shape 1619"/>
            <p:cNvSpPr/>
            <p:nvPr/>
          </p:nvSpPr>
          <p:spPr>
            <a:xfrm>
              <a:off x="836200" y="2646275"/>
              <a:ext cx="121400" cy="121425"/>
            </a:xfrm>
            <a:custGeom>
              <a:pathLst>
                <a:path extrusionOk="0" h="4857"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0" name="Shape 1620"/>
            <p:cNvSpPr/>
            <p:nvPr/>
          </p:nvSpPr>
          <p:spPr>
            <a:xfrm>
              <a:off x="836200" y="2796800"/>
              <a:ext cx="121400" cy="121400"/>
            </a:xfrm>
            <a:custGeom>
              <a:pathLst>
                <a:path extrusionOk="0" h="4856" w="4856">
                  <a:moveTo>
                    <a:pt x="0" y="0"/>
                  </a:moveTo>
                  <a:lnTo>
                    <a:pt x="0" y="4856"/>
                  </a:lnTo>
                  <a:lnTo>
                    <a:pt x="4855" y="4856"/>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1" name="Shape 1621"/>
            <p:cNvSpPr/>
            <p:nvPr/>
          </p:nvSpPr>
          <p:spPr>
            <a:xfrm>
              <a:off x="836200" y="2947300"/>
              <a:ext cx="121400" cy="121425"/>
            </a:xfrm>
            <a:custGeom>
              <a:pathLst>
                <a:path extrusionOk="0" h="4857"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2" name="Shape 1622"/>
            <p:cNvSpPr/>
            <p:nvPr/>
          </p:nvSpPr>
          <p:spPr>
            <a:xfrm>
              <a:off x="836200" y="3097825"/>
              <a:ext cx="121400" cy="121400"/>
            </a:xfrm>
            <a:custGeom>
              <a:pathLst>
                <a:path extrusionOk="0" h="4856" w="4856">
                  <a:moveTo>
                    <a:pt x="0" y="0"/>
                  </a:moveTo>
                  <a:lnTo>
                    <a:pt x="0" y="4855"/>
                  </a:lnTo>
                  <a:lnTo>
                    <a:pt x="4855" y="4855"/>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3" name="Shape 1623"/>
            <p:cNvSpPr/>
            <p:nvPr/>
          </p:nvSpPr>
          <p:spPr>
            <a:xfrm>
              <a:off x="836200" y="3248325"/>
              <a:ext cx="121400" cy="121400"/>
            </a:xfrm>
            <a:custGeom>
              <a:pathLst>
                <a:path extrusionOk="0" h="4856"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4" name="Shape 1624"/>
            <p:cNvSpPr/>
            <p:nvPr/>
          </p:nvSpPr>
          <p:spPr>
            <a:xfrm>
              <a:off x="836200" y="3398850"/>
              <a:ext cx="121400" cy="121400"/>
            </a:xfrm>
            <a:custGeom>
              <a:pathLst>
                <a:path extrusionOk="0" h="4856" w="4856">
                  <a:moveTo>
                    <a:pt x="0" y="0"/>
                  </a:moveTo>
                  <a:lnTo>
                    <a:pt x="0" y="4855"/>
                  </a:lnTo>
                  <a:lnTo>
                    <a:pt x="4855" y="4855"/>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5" name="Shape 1625"/>
            <p:cNvSpPr/>
            <p:nvPr/>
          </p:nvSpPr>
          <p:spPr>
            <a:xfrm>
              <a:off x="836200" y="3549350"/>
              <a:ext cx="121400" cy="121400"/>
            </a:xfrm>
            <a:custGeom>
              <a:pathLst>
                <a:path extrusionOk="0" h="4856"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6" name="Shape 1626"/>
            <p:cNvSpPr/>
            <p:nvPr/>
          </p:nvSpPr>
          <p:spPr>
            <a:xfrm>
              <a:off x="836200" y="3699875"/>
              <a:ext cx="121400" cy="121400"/>
            </a:xfrm>
            <a:custGeom>
              <a:pathLst>
                <a:path extrusionOk="0" h="4856" w="4856">
                  <a:moveTo>
                    <a:pt x="0" y="0"/>
                  </a:moveTo>
                  <a:lnTo>
                    <a:pt x="0" y="4855"/>
                  </a:lnTo>
                  <a:lnTo>
                    <a:pt x="4855" y="4855"/>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7" name="Shape 1627"/>
            <p:cNvSpPr/>
            <p:nvPr/>
          </p:nvSpPr>
          <p:spPr>
            <a:xfrm>
              <a:off x="836200" y="3850375"/>
              <a:ext cx="121400" cy="121400"/>
            </a:xfrm>
            <a:custGeom>
              <a:pathLst>
                <a:path extrusionOk="0" h="4856" w="4856">
                  <a:moveTo>
                    <a:pt x="0" y="0"/>
                  </a:moveTo>
                  <a:lnTo>
                    <a:pt x="0" y="4856"/>
                  </a:lnTo>
                  <a:lnTo>
                    <a:pt x="4855" y="4856"/>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8" name="Shape 1628"/>
            <p:cNvSpPr/>
            <p:nvPr/>
          </p:nvSpPr>
          <p:spPr>
            <a:xfrm>
              <a:off x="836200" y="4000875"/>
              <a:ext cx="121400" cy="121425"/>
            </a:xfrm>
            <a:custGeom>
              <a:pathLst>
                <a:path extrusionOk="0" h="4857"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9" name="Shape 1629"/>
            <p:cNvSpPr/>
            <p:nvPr/>
          </p:nvSpPr>
          <p:spPr>
            <a:xfrm>
              <a:off x="836200" y="4151400"/>
              <a:ext cx="121400" cy="121400"/>
            </a:xfrm>
            <a:custGeom>
              <a:pathLst>
                <a:path extrusionOk="0" h="4856" w="4856">
                  <a:moveTo>
                    <a:pt x="0" y="0"/>
                  </a:moveTo>
                  <a:lnTo>
                    <a:pt x="0" y="4856"/>
                  </a:lnTo>
                  <a:lnTo>
                    <a:pt x="4855" y="4856"/>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0" name="Shape 1630"/>
            <p:cNvSpPr/>
            <p:nvPr/>
          </p:nvSpPr>
          <p:spPr>
            <a:xfrm>
              <a:off x="836200" y="4301900"/>
              <a:ext cx="121400" cy="121400"/>
            </a:xfrm>
            <a:custGeom>
              <a:pathLst>
                <a:path extrusionOk="0" h="4856"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1" name="Shape 1631"/>
            <p:cNvSpPr/>
            <p:nvPr/>
          </p:nvSpPr>
          <p:spPr>
            <a:xfrm>
              <a:off x="836200" y="4452425"/>
              <a:ext cx="121400" cy="121400"/>
            </a:xfrm>
            <a:custGeom>
              <a:pathLst>
                <a:path extrusionOk="0" h="4856" w="4856">
                  <a:moveTo>
                    <a:pt x="0" y="0"/>
                  </a:moveTo>
                  <a:lnTo>
                    <a:pt x="0" y="4855"/>
                  </a:lnTo>
                  <a:lnTo>
                    <a:pt x="4855" y="4855"/>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2" name="Shape 1632"/>
            <p:cNvSpPr/>
            <p:nvPr/>
          </p:nvSpPr>
          <p:spPr>
            <a:xfrm>
              <a:off x="836200" y="4602925"/>
              <a:ext cx="121400" cy="121400"/>
            </a:xfrm>
            <a:custGeom>
              <a:pathLst>
                <a:path extrusionOk="0" h="4856"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3" name="Shape 1633"/>
            <p:cNvSpPr/>
            <p:nvPr/>
          </p:nvSpPr>
          <p:spPr>
            <a:xfrm>
              <a:off x="836200" y="4753450"/>
              <a:ext cx="121400" cy="121400"/>
            </a:xfrm>
            <a:custGeom>
              <a:pathLst>
                <a:path extrusionOk="0" h="4856" w="4856">
                  <a:moveTo>
                    <a:pt x="0" y="0"/>
                  </a:moveTo>
                  <a:lnTo>
                    <a:pt x="0" y="4855"/>
                  </a:lnTo>
                  <a:lnTo>
                    <a:pt x="4855" y="4855"/>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4" name="Shape 1634"/>
            <p:cNvSpPr/>
            <p:nvPr/>
          </p:nvSpPr>
          <p:spPr>
            <a:xfrm>
              <a:off x="836200" y="4903950"/>
              <a:ext cx="121400" cy="121400"/>
            </a:xfrm>
            <a:custGeom>
              <a:pathLst>
                <a:path extrusionOk="0" h="4856"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5" name="Shape 1635"/>
            <p:cNvSpPr/>
            <p:nvPr/>
          </p:nvSpPr>
          <p:spPr>
            <a:xfrm>
              <a:off x="836200" y="5054450"/>
              <a:ext cx="121400" cy="121425"/>
            </a:xfrm>
            <a:custGeom>
              <a:pathLst>
                <a:path extrusionOk="0" h="4857"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6" name="Shape 1636"/>
            <p:cNvSpPr/>
            <p:nvPr/>
          </p:nvSpPr>
          <p:spPr>
            <a:xfrm>
              <a:off x="836200" y="5204975"/>
              <a:ext cx="121400" cy="121400"/>
            </a:xfrm>
            <a:custGeom>
              <a:pathLst>
                <a:path extrusionOk="0" h="4856" w="4856">
                  <a:moveTo>
                    <a:pt x="0" y="0"/>
                  </a:moveTo>
                  <a:lnTo>
                    <a:pt x="0" y="4856"/>
                  </a:lnTo>
                  <a:lnTo>
                    <a:pt x="4855" y="4856"/>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7" name="Shape 1637"/>
            <p:cNvSpPr/>
            <p:nvPr/>
          </p:nvSpPr>
          <p:spPr>
            <a:xfrm>
              <a:off x="836200" y="5355475"/>
              <a:ext cx="121400" cy="121400"/>
            </a:xfrm>
            <a:custGeom>
              <a:pathLst>
                <a:path extrusionOk="0" h="4856"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8" name="Shape 1638"/>
            <p:cNvSpPr/>
            <p:nvPr/>
          </p:nvSpPr>
          <p:spPr>
            <a:xfrm>
              <a:off x="986700" y="388625"/>
              <a:ext cx="121400" cy="121400"/>
            </a:xfrm>
            <a:custGeom>
              <a:pathLst>
                <a:path extrusionOk="0" h="4856" w="4856">
                  <a:moveTo>
                    <a:pt x="0" y="0"/>
                  </a:moveTo>
                  <a:lnTo>
                    <a:pt x="0" y="4856"/>
                  </a:lnTo>
                  <a:lnTo>
                    <a:pt x="4856" y="4856"/>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9" name="Shape 1639"/>
            <p:cNvSpPr/>
            <p:nvPr/>
          </p:nvSpPr>
          <p:spPr>
            <a:xfrm>
              <a:off x="986700" y="539125"/>
              <a:ext cx="121400" cy="121425"/>
            </a:xfrm>
            <a:custGeom>
              <a:pathLst>
                <a:path extrusionOk="0" h="4857" w="4856">
                  <a:moveTo>
                    <a:pt x="0" y="1"/>
                  </a:moveTo>
                  <a:lnTo>
                    <a:pt x="0"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0" name="Shape 1640"/>
            <p:cNvSpPr/>
            <p:nvPr/>
          </p:nvSpPr>
          <p:spPr>
            <a:xfrm>
              <a:off x="986700" y="840150"/>
              <a:ext cx="121400" cy="121400"/>
            </a:xfrm>
            <a:custGeom>
              <a:pathLst>
                <a:path extrusionOk="0" h="4856" w="4856">
                  <a:moveTo>
                    <a:pt x="0" y="1"/>
                  </a:moveTo>
                  <a:lnTo>
                    <a:pt x="0"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1" name="Shape 1641"/>
            <p:cNvSpPr/>
            <p:nvPr/>
          </p:nvSpPr>
          <p:spPr>
            <a:xfrm>
              <a:off x="986700" y="1141175"/>
              <a:ext cx="121400" cy="121400"/>
            </a:xfrm>
            <a:custGeom>
              <a:pathLst>
                <a:path extrusionOk="0" h="4856" w="4856">
                  <a:moveTo>
                    <a:pt x="0" y="1"/>
                  </a:moveTo>
                  <a:lnTo>
                    <a:pt x="0"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2" name="Shape 1642"/>
            <p:cNvSpPr/>
            <p:nvPr/>
          </p:nvSpPr>
          <p:spPr>
            <a:xfrm>
              <a:off x="986700" y="1291700"/>
              <a:ext cx="121400" cy="121400"/>
            </a:xfrm>
            <a:custGeom>
              <a:pathLst>
                <a:path extrusionOk="0" h="4856" w="4856">
                  <a:moveTo>
                    <a:pt x="0" y="0"/>
                  </a:moveTo>
                  <a:lnTo>
                    <a:pt x="0" y="4855"/>
                  </a:lnTo>
                  <a:lnTo>
                    <a:pt x="4856" y="4855"/>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3" name="Shape 1643"/>
            <p:cNvSpPr/>
            <p:nvPr/>
          </p:nvSpPr>
          <p:spPr>
            <a:xfrm>
              <a:off x="986700" y="1743225"/>
              <a:ext cx="121400" cy="121400"/>
            </a:xfrm>
            <a:custGeom>
              <a:pathLst>
                <a:path extrusionOk="0" h="4856" w="4856">
                  <a:moveTo>
                    <a:pt x="0" y="0"/>
                  </a:moveTo>
                  <a:lnTo>
                    <a:pt x="0" y="4856"/>
                  </a:lnTo>
                  <a:lnTo>
                    <a:pt x="4856" y="4856"/>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4" name="Shape 1644"/>
            <p:cNvSpPr/>
            <p:nvPr/>
          </p:nvSpPr>
          <p:spPr>
            <a:xfrm>
              <a:off x="986700" y="1893725"/>
              <a:ext cx="121400" cy="121400"/>
            </a:xfrm>
            <a:custGeom>
              <a:pathLst>
                <a:path extrusionOk="0" h="4856" w="4856">
                  <a:moveTo>
                    <a:pt x="0" y="1"/>
                  </a:moveTo>
                  <a:lnTo>
                    <a:pt x="0"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5" name="Shape 1645"/>
            <p:cNvSpPr/>
            <p:nvPr/>
          </p:nvSpPr>
          <p:spPr>
            <a:xfrm>
              <a:off x="986700" y="2194750"/>
              <a:ext cx="121400" cy="121400"/>
            </a:xfrm>
            <a:custGeom>
              <a:pathLst>
                <a:path extrusionOk="0" h="4856" w="4856">
                  <a:moveTo>
                    <a:pt x="0" y="1"/>
                  </a:moveTo>
                  <a:lnTo>
                    <a:pt x="0"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6" name="Shape 1646"/>
            <p:cNvSpPr/>
            <p:nvPr/>
          </p:nvSpPr>
          <p:spPr>
            <a:xfrm>
              <a:off x="986700" y="2345275"/>
              <a:ext cx="121400" cy="121400"/>
            </a:xfrm>
            <a:custGeom>
              <a:pathLst>
                <a:path extrusionOk="0" h="4856" w="4856">
                  <a:moveTo>
                    <a:pt x="0" y="0"/>
                  </a:moveTo>
                  <a:lnTo>
                    <a:pt x="0" y="4855"/>
                  </a:lnTo>
                  <a:lnTo>
                    <a:pt x="4856" y="4855"/>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7" name="Shape 1647"/>
            <p:cNvSpPr/>
            <p:nvPr/>
          </p:nvSpPr>
          <p:spPr>
            <a:xfrm>
              <a:off x="986700" y="2495775"/>
              <a:ext cx="121400" cy="121400"/>
            </a:xfrm>
            <a:custGeom>
              <a:pathLst>
                <a:path extrusionOk="0" h="4856" w="4856">
                  <a:moveTo>
                    <a:pt x="0" y="1"/>
                  </a:moveTo>
                  <a:lnTo>
                    <a:pt x="0"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8" name="Shape 1648"/>
            <p:cNvSpPr/>
            <p:nvPr/>
          </p:nvSpPr>
          <p:spPr>
            <a:xfrm>
              <a:off x="986700" y="2796800"/>
              <a:ext cx="121400" cy="121400"/>
            </a:xfrm>
            <a:custGeom>
              <a:pathLst>
                <a:path extrusionOk="0" h="4856" w="4856">
                  <a:moveTo>
                    <a:pt x="0" y="0"/>
                  </a:moveTo>
                  <a:lnTo>
                    <a:pt x="0" y="4856"/>
                  </a:lnTo>
                  <a:lnTo>
                    <a:pt x="4856" y="4856"/>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9" name="Shape 1649"/>
            <p:cNvSpPr/>
            <p:nvPr/>
          </p:nvSpPr>
          <p:spPr>
            <a:xfrm>
              <a:off x="986700" y="2947300"/>
              <a:ext cx="121400" cy="121425"/>
            </a:xfrm>
            <a:custGeom>
              <a:pathLst>
                <a:path extrusionOk="0" h="4857" w="4856">
                  <a:moveTo>
                    <a:pt x="0" y="1"/>
                  </a:moveTo>
                  <a:lnTo>
                    <a:pt x="0"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0" name="Shape 1650"/>
            <p:cNvSpPr/>
            <p:nvPr/>
          </p:nvSpPr>
          <p:spPr>
            <a:xfrm>
              <a:off x="986700" y="3097825"/>
              <a:ext cx="121400" cy="121400"/>
            </a:xfrm>
            <a:custGeom>
              <a:pathLst>
                <a:path extrusionOk="0" h="4856" w="4856">
                  <a:moveTo>
                    <a:pt x="0" y="0"/>
                  </a:moveTo>
                  <a:lnTo>
                    <a:pt x="0" y="4855"/>
                  </a:lnTo>
                  <a:lnTo>
                    <a:pt x="4856" y="4855"/>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1" name="Shape 1651"/>
            <p:cNvSpPr/>
            <p:nvPr/>
          </p:nvSpPr>
          <p:spPr>
            <a:xfrm>
              <a:off x="986700" y="3549350"/>
              <a:ext cx="121400" cy="121400"/>
            </a:xfrm>
            <a:custGeom>
              <a:pathLst>
                <a:path extrusionOk="0" h="4856" w="4856">
                  <a:moveTo>
                    <a:pt x="0" y="1"/>
                  </a:moveTo>
                  <a:lnTo>
                    <a:pt x="0"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2" name="Shape 1652"/>
            <p:cNvSpPr/>
            <p:nvPr/>
          </p:nvSpPr>
          <p:spPr>
            <a:xfrm>
              <a:off x="986700" y="3699875"/>
              <a:ext cx="121400" cy="121400"/>
            </a:xfrm>
            <a:custGeom>
              <a:pathLst>
                <a:path extrusionOk="0" h="4856" w="4856">
                  <a:moveTo>
                    <a:pt x="0" y="0"/>
                  </a:moveTo>
                  <a:lnTo>
                    <a:pt x="0" y="4855"/>
                  </a:lnTo>
                  <a:lnTo>
                    <a:pt x="4856" y="4855"/>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3" name="Shape 1653"/>
            <p:cNvSpPr/>
            <p:nvPr/>
          </p:nvSpPr>
          <p:spPr>
            <a:xfrm>
              <a:off x="986700" y="3850375"/>
              <a:ext cx="121400" cy="121400"/>
            </a:xfrm>
            <a:custGeom>
              <a:pathLst>
                <a:path extrusionOk="0" h="4856" w="4856">
                  <a:moveTo>
                    <a:pt x="0" y="0"/>
                  </a:moveTo>
                  <a:lnTo>
                    <a:pt x="0" y="4856"/>
                  </a:lnTo>
                  <a:lnTo>
                    <a:pt x="4856" y="4856"/>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4" name="Shape 1654"/>
            <p:cNvSpPr/>
            <p:nvPr/>
          </p:nvSpPr>
          <p:spPr>
            <a:xfrm>
              <a:off x="986700" y="4151400"/>
              <a:ext cx="121400" cy="121400"/>
            </a:xfrm>
            <a:custGeom>
              <a:pathLst>
                <a:path extrusionOk="0" h="4856" w="4856">
                  <a:moveTo>
                    <a:pt x="0" y="0"/>
                  </a:moveTo>
                  <a:lnTo>
                    <a:pt x="0" y="4856"/>
                  </a:lnTo>
                  <a:lnTo>
                    <a:pt x="4856" y="4856"/>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5" name="Shape 1655"/>
            <p:cNvSpPr/>
            <p:nvPr/>
          </p:nvSpPr>
          <p:spPr>
            <a:xfrm>
              <a:off x="986700" y="4301900"/>
              <a:ext cx="121400" cy="121400"/>
            </a:xfrm>
            <a:custGeom>
              <a:pathLst>
                <a:path extrusionOk="0" h="4856" w="4856">
                  <a:moveTo>
                    <a:pt x="0" y="1"/>
                  </a:moveTo>
                  <a:lnTo>
                    <a:pt x="0"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6" name="Shape 1656"/>
            <p:cNvSpPr/>
            <p:nvPr/>
          </p:nvSpPr>
          <p:spPr>
            <a:xfrm>
              <a:off x="986700" y="4452425"/>
              <a:ext cx="121400" cy="121400"/>
            </a:xfrm>
            <a:custGeom>
              <a:pathLst>
                <a:path extrusionOk="0" h="4856" w="4856">
                  <a:moveTo>
                    <a:pt x="0" y="0"/>
                  </a:moveTo>
                  <a:lnTo>
                    <a:pt x="0" y="4855"/>
                  </a:lnTo>
                  <a:lnTo>
                    <a:pt x="4856" y="4855"/>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7" name="Shape 1657"/>
            <p:cNvSpPr/>
            <p:nvPr/>
          </p:nvSpPr>
          <p:spPr>
            <a:xfrm>
              <a:off x="986700" y="4602925"/>
              <a:ext cx="121400" cy="121400"/>
            </a:xfrm>
            <a:custGeom>
              <a:pathLst>
                <a:path extrusionOk="0" h="4856" w="4856">
                  <a:moveTo>
                    <a:pt x="0" y="1"/>
                  </a:moveTo>
                  <a:lnTo>
                    <a:pt x="0"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8" name="Shape 1658"/>
            <p:cNvSpPr/>
            <p:nvPr/>
          </p:nvSpPr>
          <p:spPr>
            <a:xfrm>
              <a:off x="986700" y="4903950"/>
              <a:ext cx="121400" cy="121400"/>
            </a:xfrm>
            <a:custGeom>
              <a:pathLst>
                <a:path extrusionOk="0" h="4856" w="4856">
                  <a:moveTo>
                    <a:pt x="0" y="1"/>
                  </a:moveTo>
                  <a:lnTo>
                    <a:pt x="0"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9" name="Shape 1659"/>
            <p:cNvSpPr/>
            <p:nvPr/>
          </p:nvSpPr>
          <p:spPr>
            <a:xfrm>
              <a:off x="986700" y="5054450"/>
              <a:ext cx="121400" cy="121425"/>
            </a:xfrm>
            <a:custGeom>
              <a:pathLst>
                <a:path extrusionOk="0" h="4857" w="4856">
                  <a:moveTo>
                    <a:pt x="0" y="1"/>
                  </a:moveTo>
                  <a:lnTo>
                    <a:pt x="0"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0" name="Shape 1660"/>
            <p:cNvSpPr/>
            <p:nvPr/>
          </p:nvSpPr>
          <p:spPr>
            <a:xfrm>
              <a:off x="986700" y="5355475"/>
              <a:ext cx="121400" cy="121400"/>
            </a:xfrm>
            <a:custGeom>
              <a:pathLst>
                <a:path extrusionOk="0" h="4856" w="4856">
                  <a:moveTo>
                    <a:pt x="0" y="1"/>
                  </a:moveTo>
                  <a:lnTo>
                    <a:pt x="0"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1" name="Shape 1661"/>
            <p:cNvSpPr/>
            <p:nvPr/>
          </p:nvSpPr>
          <p:spPr>
            <a:xfrm>
              <a:off x="1137200" y="238125"/>
              <a:ext cx="121425" cy="121400"/>
            </a:xfrm>
            <a:custGeom>
              <a:pathLst>
                <a:path extrusionOk="0" h="4856" w="4857">
                  <a:moveTo>
                    <a:pt x="1" y="0"/>
                  </a:moveTo>
                  <a:lnTo>
                    <a:pt x="1" y="4855"/>
                  </a:lnTo>
                  <a:lnTo>
                    <a:pt x="4856" y="4855"/>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2" name="Shape 1662"/>
            <p:cNvSpPr/>
            <p:nvPr/>
          </p:nvSpPr>
          <p:spPr>
            <a:xfrm>
              <a:off x="1137200" y="539125"/>
              <a:ext cx="121425" cy="121425"/>
            </a:xfrm>
            <a:custGeom>
              <a:pathLst>
                <a:path extrusionOk="0" h="4857" w="4857">
                  <a:moveTo>
                    <a:pt x="1" y="1"/>
                  </a:moveTo>
                  <a:lnTo>
                    <a:pt x="1"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3" name="Shape 1663"/>
            <p:cNvSpPr/>
            <p:nvPr/>
          </p:nvSpPr>
          <p:spPr>
            <a:xfrm>
              <a:off x="1137200" y="990675"/>
              <a:ext cx="121425" cy="121400"/>
            </a:xfrm>
            <a:custGeom>
              <a:pathLst>
                <a:path extrusionOk="0" h="4856" w="4857">
                  <a:moveTo>
                    <a:pt x="1" y="0"/>
                  </a:moveTo>
                  <a:lnTo>
                    <a:pt x="1" y="4855"/>
                  </a:lnTo>
                  <a:lnTo>
                    <a:pt x="4856" y="4855"/>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4" name="Shape 1664"/>
            <p:cNvSpPr/>
            <p:nvPr/>
          </p:nvSpPr>
          <p:spPr>
            <a:xfrm>
              <a:off x="1137200" y="1141175"/>
              <a:ext cx="121425" cy="121400"/>
            </a:xfrm>
            <a:custGeom>
              <a:pathLst>
                <a:path extrusionOk="0" h="4856" w="4857">
                  <a:moveTo>
                    <a:pt x="1" y="1"/>
                  </a:moveTo>
                  <a:lnTo>
                    <a:pt x="1"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5" name="Shape 1665"/>
            <p:cNvSpPr/>
            <p:nvPr/>
          </p:nvSpPr>
          <p:spPr>
            <a:xfrm>
              <a:off x="1137200" y="1442200"/>
              <a:ext cx="121425" cy="121400"/>
            </a:xfrm>
            <a:custGeom>
              <a:pathLst>
                <a:path extrusionOk="0" h="4856" w="4857">
                  <a:moveTo>
                    <a:pt x="1" y="0"/>
                  </a:moveTo>
                  <a:lnTo>
                    <a:pt x="1" y="4856"/>
                  </a:lnTo>
                  <a:lnTo>
                    <a:pt x="4856" y="4856"/>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6" name="Shape 1666"/>
            <p:cNvSpPr/>
            <p:nvPr/>
          </p:nvSpPr>
          <p:spPr>
            <a:xfrm>
              <a:off x="1137200" y="1592700"/>
              <a:ext cx="121425" cy="121425"/>
            </a:xfrm>
            <a:custGeom>
              <a:pathLst>
                <a:path extrusionOk="0" h="4857" w="4857">
                  <a:moveTo>
                    <a:pt x="1" y="1"/>
                  </a:moveTo>
                  <a:lnTo>
                    <a:pt x="1"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7" name="Shape 1667"/>
            <p:cNvSpPr/>
            <p:nvPr/>
          </p:nvSpPr>
          <p:spPr>
            <a:xfrm>
              <a:off x="1137200" y="2194750"/>
              <a:ext cx="121425" cy="121400"/>
            </a:xfrm>
            <a:custGeom>
              <a:pathLst>
                <a:path extrusionOk="0" h="4856" w="4857">
                  <a:moveTo>
                    <a:pt x="1" y="1"/>
                  </a:moveTo>
                  <a:lnTo>
                    <a:pt x="1"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8" name="Shape 1668"/>
            <p:cNvSpPr/>
            <p:nvPr/>
          </p:nvSpPr>
          <p:spPr>
            <a:xfrm>
              <a:off x="1137200" y="2345275"/>
              <a:ext cx="121425" cy="121400"/>
            </a:xfrm>
            <a:custGeom>
              <a:pathLst>
                <a:path extrusionOk="0" h="4856" w="4857">
                  <a:moveTo>
                    <a:pt x="1" y="0"/>
                  </a:moveTo>
                  <a:lnTo>
                    <a:pt x="1" y="4855"/>
                  </a:lnTo>
                  <a:lnTo>
                    <a:pt x="4856" y="4855"/>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9" name="Shape 1669"/>
            <p:cNvSpPr/>
            <p:nvPr/>
          </p:nvSpPr>
          <p:spPr>
            <a:xfrm>
              <a:off x="1137200" y="2495775"/>
              <a:ext cx="121425" cy="121400"/>
            </a:xfrm>
            <a:custGeom>
              <a:pathLst>
                <a:path extrusionOk="0" h="4856" w="4857">
                  <a:moveTo>
                    <a:pt x="1" y="1"/>
                  </a:moveTo>
                  <a:lnTo>
                    <a:pt x="1"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0" name="Shape 1670"/>
            <p:cNvSpPr/>
            <p:nvPr/>
          </p:nvSpPr>
          <p:spPr>
            <a:xfrm>
              <a:off x="1137200" y="2646275"/>
              <a:ext cx="121425" cy="121425"/>
            </a:xfrm>
            <a:custGeom>
              <a:pathLst>
                <a:path extrusionOk="0" h="4857" w="4857">
                  <a:moveTo>
                    <a:pt x="1" y="1"/>
                  </a:moveTo>
                  <a:lnTo>
                    <a:pt x="1"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1" name="Shape 1671"/>
            <p:cNvSpPr/>
            <p:nvPr/>
          </p:nvSpPr>
          <p:spPr>
            <a:xfrm>
              <a:off x="1137200" y="2947300"/>
              <a:ext cx="121425" cy="121425"/>
            </a:xfrm>
            <a:custGeom>
              <a:pathLst>
                <a:path extrusionOk="0" h="4857" w="4857">
                  <a:moveTo>
                    <a:pt x="1" y="1"/>
                  </a:moveTo>
                  <a:lnTo>
                    <a:pt x="1"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2" name="Shape 1672"/>
            <p:cNvSpPr/>
            <p:nvPr/>
          </p:nvSpPr>
          <p:spPr>
            <a:xfrm>
              <a:off x="1137200" y="3248325"/>
              <a:ext cx="121425" cy="121400"/>
            </a:xfrm>
            <a:custGeom>
              <a:pathLst>
                <a:path extrusionOk="0" h="4856" w="4857">
                  <a:moveTo>
                    <a:pt x="1" y="1"/>
                  </a:moveTo>
                  <a:lnTo>
                    <a:pt x="1"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3" name="Shape 1673"/>
            <p:cNvSpPr/>
            <p:nvPr/>
          </p:nvSpPr>
          <p:spPr>
            <a:xfrm>
              <a:off x="1137200" y="3398850"/>
              <a:ext cx="121425" cy="121400"/>
            </a:xfrm>
            <a:custGeom>
              <a:pathLst>
                <a:path extrusionOk="0" h="4856" w="4857">
                  <a:moveTo>
                    <a:pt x="1" y="0"/>
                  </a:moveTo>
                  <a:lnTo>
                    <a:pt x="1" y="4855"/>
                  </a:lnTo>
                  <a:lnTo>
                    <a:pt x="4856" y="4855"/>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4" name="Shape 1674"/>
            <p:cNvSpPr/>
            <p:nvPr/>
          </p:nvSpPr>
          <p:spPr>
            <a:xfrm>
              <a:off x="1137200" y="3699875"/>
              <a:ext cx="121425" cy="121400"/>
            </a:xfrm>
            <a:custGeom>
              <a:pathLst>
                <a:path extrusionOk="0" h="4856" w="4857">
                  <a:moveTo>
                    <a:pt x="1" y="0"/>
                  </a:moveTo>
                  <a:lnTo>
                    <a:pt x="1" y="4855"/>
                  </a:lnTo>
                  <a:lnTo>
                    <a:pt x="4856" y="4855"/>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5" name="Shape 1675"/>
            <p:cNvSpPr/>
            <p:nvPr/>
          </p:nvSpPr>
          <p:spPr>
            <a:xfrm>
              <a:off x="1137200" y="3850375"/>
              <a:ext cx="121425" cy="121400"/>
            </a:xfrm>
            <a:custGeom>
              <a:pathLst>
                <a:path extrusionOk="0" h="4856" w="4857">
                  <a:moveTo>
                    <a:pt x="1" y="0"/>
                  </a:moveTo>
                  <a:lnTo>
                    <a:pt x="1" y="4856"/>
                  </a:lnTo>
                  <a:lnTo>
                    <a:pt x="4856" y="4856"/>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6" name="Shape 1676"/>
            <p:cNvSpPr/>
            <p:nvPr/>
          </p:nvSpPr>
          <p:spPr>
            <a:xfrm>
              <a:off x="1137200" y="4000875"/>
              <a:ext cx="121425" cy="121425"/>
            </a:xfrm>
            <a:custGeom>
              <a:pathLst>
                <a:path extrusionOk="0" h="4857" w="4857">
                  <a:moveTo>
                    <a:pt x="1" y="1"/>
                  </a:moveTo>
                  <a:lnTo>
                    <a:pt x="1"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7" name="Shape 1677"/>
            <p:cNvSpPr/>
            <p:nvPr/>
          </p:nvSpPr>
          <p:spPr>
            <a:xfrm>
              <a:off x="1137200" y="4151400"/>
              <a:ext cx="121425" cy="121400"/>
            </a:xfrm>
            <a:custGeom>
              <a:pathLst>
                <a:path extrusionOk="0" h="4856" w="4857">
                  <a:moveTo>
                    <a:pt x="1" y="0"/>
                  </a:moveTo>
                  <a:lnTo>
                    <a:pt x="1" y="4856"/>
                  </a:lnTo>
                  <a:lnTo>
                    <a:pt x="4856" y="4856"/>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8" name="Shape 1678"/>
            <p:cNvSpPr/>
            <p:nvPr/>
          </p:nvSpPr>
          <p:spPr>
            <a:xfrm>
              <a:off x="1137200" y="4602925"/>
              <a:ext cx="121425" cy="121400"/>
            </a:xfrm>
            <a:custGeom>
              <a:pathLst>
                <a:path extrusionOk="0" h="4856" w="4857">
                  <a:moveTo>
                    <a:pt x="1" y="1"/>
                  </a:moveTo>
                  <a:lnTo>
                    <a:pt x="1"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9" name="Shape 1679"/>
            <p:cNvSpPr/>
            <p:nvPr/>
          </p:nvSpPr>
          <p:spPr>
            <a:xfrm>
              <a:off x="1137200" y="4753450"/>
              <a:ext cx="121425" cy="121400"/>
            </a:xfrm>
            <a:custGeom>
              <a:pathLst>
                <a:path extrusionOk="0" h="4856" w="4857">
                  <a:moveTo>
                    <a:pt x="1" y="0"/>
                  </a:moveTo>
                  <a:lnTo>
                    <a:pt x="1" y="4855"/>
                  </a:lnTo>
                  <a:lnTo>
                    <a:pt x="4856" y="4855"/>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0" name="Shape 1680"/>
            <p:cNvSpPr/>
            <p:nvPr/>
          </p:nvSpPr>
          <p:spPr>
            <a:xfrm>
              <a:off x="1137200" y="5054450"/>
              <a:ext cx="121425" cy="121425"/>
            </a:xfrm>
            <a:custGeom>
              <a:pathLst>
                <a:path extrusionOk="0" h="4857" w="4857">
                  <a:moveTo>
                    <a:pt x="1" y="1"/>
                  </a:moveTo>
                  <a:lnTo>
                    <a:pt x="1"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1" name="Shape 1681"/>
            <p:cNvSpPr/>
            <p:nvPr/>
          </p:nvSpPr>
          <p:spPr>
            <a:xfrm>
              <a:off x="1137200" y="5204975"/>
              <a:ext cx="121425" cy="121400"/>
            </a:xfrm>
            <a:custGeom>
              <a:pathLst>
                <a:path extrusionOk="0" h="4856" w="4857">
                  <a:moveTo>
                    <a:pt x="1" y="0"/>
                  </a:moveTo>
                  <a:lnTo>
                    <a:pt x="1" y="4856"/>
                  </a:lnTo>
                  <a:lnTo>
                    <a:pt x="4856" y="4856"/>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2" name="Shape 1682"/>
            <p:cNvSpPr/>
            <p:nvPr/>
          </p:nvSpPr>
          <p:spPr>
            <a:xfrm>
              <a:off x="1137200" y="5355475"/>
              <a:ext cx="121425" cy="121400"/>
            </a:xfrm>
            <a:custGeom>
              <a:pathLst>
                <a:path extrusionOk="0" h="4856" w="4857">
                  <a:moveTo>
                    <a:pt x="1" y="1"/>
                  </a:moveTo>
                  <a:lnTo>
                    <a:pt x="1"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83" name="Shape 1683"/>
          <p:cNvGrpSpPr/>
          <p:nvPr/>
        </p:nvGrpSpPr>
        <p:grpSpPr>
          <a:xfrm rot="10800000">
            <a:off x="6659535" y="28698"/>
            <a:ext cx="2309844" cy="5086302"/>
            <a:chOff x="986700" y="238125"/>
            <a:chExt cx="2379075" cy="5238750"/>
          </a:xfrm>
        </p:grpSpPr>
        <p:sp>
          <p:nvSpPr>
            <p:cNvPr id="1684" name="Shape 1684"/>
            <p:cNvSpPr/>
            <p:nvPr/>
          </p:nvSpPr>
          <p:spPr>
            <a:xfrm>
              <a:off x="986700" y="23812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5" name="Shape 1685"/>
            <p:cNvSpPr/>
            <p:nvPr/>
          </p:nvSpPr>
          <p:spPr>
            <a:xfrm>
              <a:off x="986700" y="689650"/>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6" name="Shape 1686"/>
            <p:cNvSpPr/>
            <p:nvPr/>
          </p:nvSpPr>
          <p:spPr>
            <a:xfrm>
              <a:off x="986700" y="99067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7" name="Shape 1687"/>
            <p:cNvSpPr/>
            <p:nvPr/>
          </p:nvSpPr>
          <p:spPr>
            <a:xfrm>
              <a:off x="986700" y="1442200"/>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8" name="Shape 1688"/>
            <p:cNvSpPr/>
            <p:nvPr/>
          </p:nvSpPr>
          <p:spPr>
            <a:xfrm>
              <a:off x="986700" y="1592700"/>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9" name="Shape 1689"/>
            <p:cNvSpPr/>
            <p:nvPr/>
          </p:nvSpPr>
          <p:spPr>
            <a:xfrm>
              <a:off x="986700" y="2044250"/>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0" name="Shape 1690"/>
            <p:cNvSpPr/>
            <p:nvPr/>
          </p:nvSpPr>
          <p:spPr>
            <a:xfrm>
              <a:off x="986700" y="2646275"/>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1" name="Shape 1691"/>
            <p:cNvSpPr/>
            <p:nvPr/>
          </p:nvSpPr>
          <p:spPr>
            <a:xfrm>
              <a:off x="986700" y="324832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2" name="Shape 1692"/>
            <p:cNvSpPr/>
            <p:nvPr/>
          </p:nvSpPr>
          <p:spPr>
            <a:xfrm>
              <a:off x="986700" y="3398850"/>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3" name="Shape 1693"/>
            <p:cNvSpPr/>
            <p:nvPr/>
          </p:nvSpPr>
          <p:spPr>
            <a:xfrm>
              <a:off x="986700" y="4000875"/>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4" name="Shape 1694"/>
            <p:cNvSpPr/>
            <p:nvPr/>
          </p:nvSpPr>
          <p:spPr>
            <a:xfrm>
              <a:off x="986700" y="4753450"/>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5" name="Shape 1695"/>
            <p:cNvSpPr/>
            <p:nvPr/>
          </p:nvSpPr>
          <p:spPr>
            <a:xfrm>
              <a:off x="986700" y="5204975"/>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6" name="Shape 1696"/>
            <p:cNvSpPr/>
            <p:nvPr/>
          </p:nvSpPr>
          <p:spPr>
            <a:xfrm>
              <a:off x="1137200" y="38862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7" name="Shape 1697"/>
            <p:cNvSpPr/>
            <p:nvPr/>
          </p:nvSpPr>
          <p:spPr>
            <a:xfrm>
              <a:off x="1137200" y="6896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8" name="Shape 1698"/>
            <p:cNvSpPr/>
            <p:nvPr/>
          </p:nvSpPr>
          <p:spPr>
            <a:xfrm>
              <a:off x="1137200" y="8401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9" name="Shape 1699"/>
            <p:cNvSpPr/>
            <p:nvPr/>
          </p:nvSpPr>
          <p:spPr>
            <a:xfrm>
              <a:off x="1137200" y="129170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0" name="Shape 1700"/>
            <p:cNvSpPr/>
            <p:nvPr/>
          </p:nvSpPr>
          <p:spPr>
            <a:xfrm>
              <a:off x="1137200" y="174322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1" name="Shape 1701"/>
            <p:cNvSpPr/>
            <p:nvPr/>
          </p:nvSpPr>
          <p:spPr>
            <a:xfrm>
              <a:off x="1137200" y="18937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2" name="Shape 1702"/>
            <p:cNvSpPr/>
            <p:nvPr/>
          </p:nvSpPr>
          <p:spPr>
            <a:xfrm>
              <a:off x="1137200" y="20442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3" name="Shape 1703"/>
            <p:cNvSpPr/>
            <p:nvPr/>
          </p:nvSpPr>
          <p:spPr>
            <a:xfrm>
              <a:off x="1137200" y="27968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4" name="Shape 1704"/>
            <p:cNvSpPr/>
            <p:nvPr/>
          </p:nvSpPr>
          <p:spPr>
            <a:xfrm>
              <a:off x="1137200" y="30978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5" name="Shape 1705"/>
            <p:cNvSpPr/>
            <p:nvPr/>
          </p:nvSpPr>
          <p:spPr>
            <a:xfrm>
              <a:off x="1137200" y="35493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6" name="Shape 1706"/>
            <p:cNvSpPr/>
            <p:nvPr/>
          </p:nvSpPr>
          <p:spPr>
            <a:xfrm>
              <a:off x="1137200" y="430190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7" name="Shape 1707"/>
            <p:cNvSpPr/>
            <p:nvPr/>
          </p:nvSpPr>
          <p:spPr>
            <a:xfrm>
              <a:off x="1137200" y="44524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8" name="Shape 1708"/>
            <p:cNvSpPr/>
            <p:nvPr/>
          </p:nvSpPr>
          <p:spPr>
            <a:xfrm>
              <a:off x="1137200" y="49039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9" name="Shape 1709"/>
            <p:cNvSpPr/>
            <p:nvPr/>
          </p:nvSpPr>
          <p:spPr>
            <a:xfrm>
              <a:off x="1287725" y="23812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0" name="Shape 1710"/>
            <p:cNvSpPr/>
            <p:nvPr/>
          </p:nvSpPr>
          <p:spPr>
            <a:xfrm>
              <a:off x="1287725" y="539125"/>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1" name="Shape 1711"/>
            <p:cNvSpPr/>
            <p:nvPr/>
          </p:nvSpPr>
          <p:spPr>
            <a:xfrm>
              <a:off x="1287725" y="99067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2" name="Shape 1712"/>
            <p:cNvSpPr/>
            <p:nvPr/>
          </p:nvSpPr>
          <p:spPr>
            <a:xfrm>
              <a:off x="1287725" y="1141175"/>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3" name="Shape 1713"/>
            <p:cNvSpPr/>
            <p:nvPr/>
          </p:nvSpPr>
          <p:spPr>
            <a:xfrm>
              <a:off x="1287725" y="1442200"/>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4" name="Shape 1714"/>
            <p:cNvSpPr/>
            <p:nvPr/>
          </p:nvSpPr>
          <p:spPr>
            <a:xfrm>
              <a:off x="1287725" y="1592700"/>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5" name="Shape 1715"/>
            <p:cNvSpPr/>
            <p:nvPr/>
          </p:nvSpPr>
          <p:spPr>
            <a:xfrm>
              <a:off x="1287725" y="219475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6" name="Shape 1716"/>
            <p:cNvSpPr/>
            <p:nvPr/>
          </p:nvSpPr>
          <p:spPr>
            <a:xfrm>
              <a:off x="1287725" y="234527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7" name="Shape 1717"/>
            <p:cNvSpPr/>
            <p:nvPr/>
          </p:nvSpPr>
          <p:spPr>
            <a:xfrm>
              <a:off x="1287725" y="2646275"/>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8" name="Shape 1718"/>
            <p:cNvSpPr/>
            <p:nvPr/>
          </p:nvSpPr>
          <p:spPr>
            <a:xfrm>
              <a:off x="1287725" y="2796800"/>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9" name="Shape 1719"/>
            <p:cNvSpPr/>
            <p:nvPr/>
          </p:nvSpPr>
          <p:spPr>
            <a:xfrm>
              <a:off x="1287725" y="309782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0" name="Shape 1720"/>
            <p:cNvSpPr/>
            <p:nvPr/>
          </p:nvSpPr>
          <p:spPr>
            <a:xfrm>
              <a:off x="1287725" y="3248325"/>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1" name="Shape 1721"/>
            <p:cNvSpPr/>
            <p:nvPr/>
          </p:nvSpPr>
          <p:spPr>
            <a:xfrm>
              <a:off x="1287725" y="3398850"/>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2" name="Shape 1722"/>
            <p:cNvSpPr/>
            <p:nvPr/>
          </p:nvSpPr>
          <p:spPr>
            <a:xfrm>
              <a:off x="1287725" y="354935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3" name="Shape 1723"/>
            <p:cNvSpPr/>
            <p:nvPr/>
          </p:nvSpPr>
          <p:spPr>
            <a:xfrm>
              <a:off x="1287725" y="4000875"/>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4" name="Shape 1724"/>
            <p:cNvSpPr/>
            <p:nvPr/>
          </p:nvSpPr>
          <p:spPr>
            <a:xfrm>
              <a:off x="1287725" y="4151400"/>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5" name="Shape 1725"/>
            <p:cNvSpPr/>
            <p:nvPr/>
          </p:nvSpPr>
          <p:spPr>
            <a:xfrm>
              <a:off x="1287725" y="430190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6" name="Shape 1726"/>
            <p:cNvSpPr/>
            <p:nvPr/>
          </p:nvSpPr>
          <p:spPr>
            <a:xfrm>
              <a:off x="1287725" y="4602925"/>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7" name="Shape 1727"/>
            <p:cNvSpPr/>
            <p:nvPr/>
          </p:nvSpPr>
          <p:spPr>
            <a:xfrm>
              <a:off x="1287725" y="490395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8" name="Shape 1728"/>
            <p:cNvSpPr/>
            <p:nvPr/>
          </p:nvSpPr>
          <p:spPr>
            <a:xfrm>
              <a:off x="1287725" y="5355475"/>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9" name="Shape 1729"/>
            <p:cNvSpPr/>
            <p:nvPr/>
          </p:nvSpPr>
          <p:spPr>
            <a:xfrm>
              <a:off x="1438225" y="238125"/>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0" name="Shape 1730"/>
            <p:cNvSpPr/>
            <p:nvPr/>
          </p:nvSpPr>
          <p:spPr>
            <a:xfrm>
              <a:off x="1438225" y="539125"/>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1" name="Shape 1731"/>
            <p:cNvSpPr/>
            <p:nvPr/>
          </p:nvSpPr>
          <p:spPr>
            <a:xfrm>
              <a:off x="1438225" y="689650"/>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2" name="Shape 1732"/>
            <p:cNvSpPr/>
            <p:nvPr/>
          </p:nvSpPr>
          <p:spPr>
            <a:xfrm>
              <a:off x="1438225" y="840150"/>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3" name="Shape 1733"/>
            <p:cNvSpPr/>
            <p:nvPr/>
          </p:nvSpPr>
          <p:spPr>
            <a:xfrm>
              <a:off x="1438225" y="990675"/>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4" name="Shape 1734"/>
            <p:cNvSpPr/>
            <p:nvPr/>
          </p:nvSpPr>
          <p:spPr>
            <a:xfrm>
              <a:off x="1438225" y="1141175"/>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5" name="Shape 1735"/>
            <p:cNvSpPr/>
            <p:nvPr/>
          </p:nvSpPr>
          <p:spPr>
            <a:xfrm>
              <a:off x="1438225" y="1291700"/>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6" name="Shape 1736"/>
            <p:cNvSpPr/>
            <p:nvPr/>
          </p:nvSpPr>
          <p:spPr>
            <a:xfrm>
              <a:off x="1438225" y="1442200"/>
              <a:ext cx="121400" cy="121400"/>
            </a:xfrm>
            <a:custGeom>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7" name="Shape 1737"/>
            <p:cNvSpPr/>
            <p:nvPr/>
          </p:nvSpPr>
          <p:spPr>
            <a:xfrm>
              <a:off x="1438225" y="1592700"/>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8" name="Shape 1738"/>
            <p:cNvSpPr/>
            <p:nvPr/>
          </p:nvSpPr>
          <p:spPr>
            <a:xfrm>
              <a:off x="1438225" y="1743225"/>
              <a:ext cx="121400" cy="121400"/>
            </a:xfrm>
            <a:custGeom>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9" name="Shape 1739"/>
            <p:cNvSpPr/>
            <p:nvPr/>
          </p:nvSpPr>
          <p:spPr>
            <a:xfrm>
              <a:off x="1438225" y="1893725"/>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0" name="Shape 1740"/>
            <p:cNvSpPr/>
            <p:nvPr/>
          </p:nvSpPr>
          <p:spPr>
            <a:xfrm>
              <a:off x="1438225" y="2044250"/>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1" name="Shape 1741"/>
            <p:cNvSpPr/>
            <p:nvPr/>
          </p:nvSpPr>
          <p:spPr>
            <a:xfrm>
              <a:off x="1438225" y="2194750"/>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2" name="Shape 1742"/>
            <p:cNvSpPr/>
            <p:nvPr/>
          </p:nvSpPr>
          <p:spPr>
            <a:xfrm>
              <a:off x="1438225" y="2495775"/>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3" name="Shape 1743"/>
            <p:cNvSpPr/>
            <p:nvPr/>
          </p:nvSpPr>
          <p:spPr>
            <a:xfrm>
              <a:off x="1438225" y="2646275"/>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4" name="Shape 1744"/>
            <p:cNvSpPr/>
            <p:nvPr/>
          </p:nvSpPr>
          <p:spPr>
            <a:xfrm>
              <a:off x="1438225" y="2947300"/>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5" name="Shape 1745"/>
            <p:cNvSpPr/>
            <p:nvPr/>
          </p:nvSpPr>
          <p:spPr>
            <a:xfrm>
              <a:off x="1438225" y="3097825"/>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6" name="Shape 1746"/>
            <p:cNvSpPr/>
            <p:nvPr/>
          </p:nvSpPr>
          <p:spPr>
            <a:xfrm>
              <a:off x="1438225" y="3248325"/>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7" name="Shape 1747"/>
            <p:cNvSpPr/>
            <p:nvPr/>
          </p:nvSpPr>
          <p:spPr>
            <a:xfrm>
              <a:off x="1438225" y="3398850"/>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8" name="Shape 1748"/>
            <p:cNvSpPr/>
            <p:nvPr/>
          </p:nvSpPr>
          <p:spPr>
            <a:xfrm>
              <a:off x="1438225" y="3549350"/>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9" name="Shape 1749"/>
            <p:cNvSpPr/>
            <p:nvPr/>
          </p:nvSpPr>
          <p:spPr>
            <a:xfrm>
              <a:off x="1438225" y="3699875"/>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0" name="Shape 1750"/>
            <p:cNvSpPr/>
            <p:nvPr/>
          </p:nvSpPr>
          <p:spPr>
            <a:xfrm>
              <a:off x="1438225" y="3850375"/>
              <a:ext cx="121400" cy="121400"/>
            </a:xfrm>
            <a:custGeom>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1" name="Shape 1751"/>
            <p:cNvSpPr/>
            <p:nvPr/>
          </p:nvSpPr>
          <p:spPr>
            <a:xfrm>
              <a:off x="1438225" y="4000875"/>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2" name="Shape 1752"/>
            <p:cNvSpPr/>
            <p:nvPr/>
          </p:nvSpPr>
          <p:spPr>
            <a:xfrm>
              <a:off x="1438225" y="4301900"/>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3" name="Shape 1753"/>
            <p:cNvSpPr/>
            <p:nvPr/>
          </p:nvSpPr>
          <p:spPr>
            <a:xfrm>
              <a:off x="1438225" y="4452425"/>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4" name="Shape 1754"/>
            <p:cNvSpPr/>
            <p:nvPr/>
          </p:nvSpPr>
          <p:spPr>
            <a:xfrm>
              <a:off x="1438225" y="4602925"/>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5" name="Shape 1755"/>
            <p:cNvSpPr/>
            <p:nvPr/>
          </p:nvSpPr>
          <p:spPr>
            <a:xfrm>
              <a:off x="1438225" y="4753450"/>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6" name="Shape 1756"/>
            <p:cNvSpPr/>
            <p:nvPr/>
          </p:nvSpPr>
          <p:spPr>
            <a:xfrm>
              <a:off x="1438225" y="4903950"/>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7" name="Shape 1757"/>
            <p:cNvSpPr/>
            <p:nvPr/>
          </p:nvSpPr>
          <p:spPr>
            <a:xfrm>
              <a:off x="1438225" y="5054450"/>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8" name="Shape 1758"/>
            <p:cNvSpPr/>
            <p:nvPr/>
          </p:nvSpPr>
          <p:spPr>
            <a:xfrm>
              <a:off x="1438225" y="5204975"/>
              <a:ext cx="121400" cy="121400"/>
            </a:xfrm>
            <a:custGeom>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9" name="Shape 1759"/>
            <p:cNvSpPr/>
            <p:nvPr/>
          </p:nvSpPr>
          <p:spPr>
            <a:xfrm>
              <a:off x="1438225" y="5355475"/>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0" name="Shape 1760"/>
            <p:cNvSpPr/>
            <p:nvPr/>
          </p:nvSpPr>
          <p:spPr>
            <a:xfrm>
              <a:off x="1588750" y="23812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1" name="Shape 1761"/>
            <p:cNvSpPr/>
            <p:nvPr/>
          </p:nvSpPr>
          <p:spPr>
            <a:xfrm>
              <a:off x="1588750" y="84015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2" name="Shape 1762"/>
            <p:cNvSpPr/>
            <p:nvPr/>
          </p:nvSpPr>
          <p:spPr>
            <a:xfrm>
              <a:off x="1588750" y="99067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3" name="Shape 1763"/>
            <p:cNvSpPr/>
            <p:nvPr/>
          </p:nvSpPr>
          <p:spPr>
            <a:xfrm>
              <a:off x="1588750" y="1442200"/>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4" name="Shape 1764"/>
            <p:cNvSpPr/>
            <p:nvPr/>
          </p:nvSpPr>
          <p:spPr>
            <a:xfrm>
              <a:off x="1588750" y="1743225"/>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5" name="Shape 1765"/>
            <p:cNvSpPr/>
            <p:nvPr/>
          </p:nvSpPr>
          <p:spPr>
            <a:xfrm>
              <a:off x="1588750" y="219475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6" name="Shape 1766"/>
            <p:cNvSpPr/>
            <p:nvPr/>
          </p:nvSpPr>
          <p:spPr>
            <a:xfrm>
              <a:off x="1588750" y="2495775"/>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7" name="Shape 1767"/>
            <p:cNvSpPr/>
            <p:nvPr/>
          </p:nvSpPr>
          <p:spPr>
            <a:xfrm>
              <a:off x="1588750" y="2796800"/>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8" name="Shape 1768"/>
            <p:cNvSpPr/>
            <p:nvPr/>
          </p:nvSpPr>
          <p:spPr>
            <a:xfrm>
              <a:off x="1588750" y="2947300"/>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9" name="Shape 1769"/>
            <p:cNvSpPr/>
            <p:nvPr/>
          </p:nvSpPr>
          <p:spPr>
            <a:xfrm>
              <a:off x="1588750" y="3248325"/>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0" name="Shape 1770"/>
            <p:cNvSpPr/>
            <p:nvPr/>
          </p:nvSpPr>
          <p:spPr>
            <a:xfrm>
              <a:off x="1588750" y="3398850"/>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1" name="Shape 1771"/>
            <p:cNvSpPr/>
            <p:nvPr/>
          </p:nvSpPr>
          <p:spPr>
            <a:xfrm>
              <a:off x="1588750" y="369987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2" name="Shape 1772"/>
            <p:cNvSpPr/>
            <p:nvPr/>
          </p:nvSpPr>
          <p:spPr>
            <a:xfrm>
              <a:off x="1588750" y="3850375"/>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3" name="Shape 1773"/>
            <p:cNvSpPr/>
            <p:nvPr/>
          </p:nvSpPr>
          <p:spPr>
            <a:xfrm>
              <a:off x="1588750" y="4151400"/>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4" name="Shape 1774"/>
            <p:cNvSpPr/>
            <p:nvPr/>
          </p:nvSpPr>
          <p:spPr>
            <a:xfrm>
              <a:off x="1588750" y="430190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5" name="Shape 1775"/>
            <p:cNvSpPr/>
            <p:nvPr/>
          </p:nvSpPr>
          <p:spPr>
            <a:xfrm>
              <a:off x="1588750" y="445242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6" name="Shape 1776"/>
            <p:cNvSpPr/>
            <p:nvPr/>
          </p:nvSpPr>
          <p:spPr>
            <a:xfrm>
              <a:off x="1588750" y="4602925"/>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7" name="Shape 1777"/>
            <p:cNvSpPr/>
            <p:nvPr/>
          </p:nvSpPr>
          <p:spPr>
            <a:xfrm>
              <a:off x="1588750" y="490395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8" name="Shape 1778"/>
            <p:cNvSpPr/>
            <p:nvPr/>
          </p:nvSpPr>
          <p:spPr>
            <a:xfrm>
              <a:off x="1588750" y="5204975"/>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9" name="Shape 1779"/>
            <p:cNvSpPr/>
            <p:nvPr/>
          </p:nvSpPr>
          <p:spPr>
            <a:xfrm>
              <a:off x="1739250" y="238125"/>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0" name="Shape 1780"/>
            <p:cNvSpPr/>
            <p:nvPr/>
          </p:nvSpPr>
          <p:spPr>
            <a:xfrm>
              <a:off x="1739250" y="840150"/>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1" name="Shape 1781"/>
            <p:cNvSpPr/>
            <p:nvPr/>
          </p:nvSpPr>
          <p:spPr>
            <a:xfrm>
              <a:off x="1739250" y="1141175"/>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2" name="Shape 1782"/>
            <p:cNvSpPr/>
            <p:nvPr/>
          </p:nvSpPr>
          <p:spPr>
            <a:xfrm>
              <a:off x="1739250" y="1442200"/>
              <a:ext cx="121400" cy="121400"/>
            </a:xfrm>
            <a:custGeom>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3" name="Shape 1783"/>
            <p:cNvSpPr/>
            <p:nvPr/>
          </p:nvSpPr>
          <p:spPr>
            <a:xfrm>
              <a:off x="1739250" y="1893725"/>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4" name="Shape 1784"/>
            <p:cNvSpPr/>
            <p:nvPr/>
          </p:nvSpPr>
          <p:spPr>
            <a:xfrm>
              <a:off x="1739250" y="2495775"/>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5" name="Shape 1785"/>
            <p:cNvSpPr/>
            <p:nvPr/>
          </p:nvSpPr>
          <p:spPr>
            <a:xfrm>
              <a:off x="1739250" y="2646275"/>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6" name="Shape 1786"/>
            <p:cNvSpPr/>
            <p:nvPr/>
          </p:nvSpPr>
          <p:spPr>
            <a:xfrm>
              <a:off x="1739250" y="3699875"/>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7" name="Shape 1787"/>
            <p:cNvSpPr/>
            <p:nvPr/>
          </p:nvSpPr>
          <p:spPr>
            <a:xfrm>
              <a:off x="1739250" y="4151400"/>
              <a:ext cx="121400" cy="121400"/>
            </a:xfrm>
            <a:custGeom>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8" name="Shape 1788"/>
            <p:cNvSpPr/>
            <p:nvPr/>
          </p:nvSpPr>
          <p:spPr>
            <a:xfrm>
              <a:off x="1739250" y="4903950"/>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9" name="Shape 1789"/>
            <p:cNvSpPr/>
            <p:nvPr/>
          </p:nvSpPr>
          <p:spPr>
            <a:xfrm>
              <a:off x="1739250" y="5355475"/>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0" name="Shape 1790"/>
            <p:cNvSpPr/>
            <p:nvPr/>
          </p:nvSpPr>
          <p:spPr>
            <a:xfrm>
              <a:off x="1889750" y="38862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1" name="Shape 1791"/>
            <p:cNvSpPr/>
            <p:nvPr/>
          </p:nvSpPr>
          <p:spPr>
            <a:xfrm>
              <a:off x="1889750" y="8401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2" name="Shape 1792"/>
            <p:cNvSpPr/>
            <p:nvPr/>
          </p:nvSpPr>
          <p:spPr>
            <a:xfrm>
              <a:off x="1889750" y="33988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3" name="Shape 1793"/>
            <p:cNvSpPr/>
            <p:nvPr/>
          </p:nvSpPr>
          <p:spPr>
            <a:xfrm>
              <a:off x="1889750" y="46029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4" name="Shape 1794"/>
            <p:cNvSpPr/>
            <p:nvPr/>
          </p:nvSpPr>
          <p:spPr>
            <a:xfrm>
              <a:off x="1889750" y="520497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5" name="Shape 1795"/>
            <p:cNvSpPr/>
            <p:nvPr/>
          </p:nvSpPr>
          <p:spPr>
            <a:xfrm>
              <a:off x="2040275" y="689650"/>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6" name="Shape 1796"/>
            <p:cNvSpPr/>
            <p:nvPr/>
          </p:nvSpPr>
          <p:spPr>
            <a:xfrm>
              <a:off x="2040275" y="189372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7" name="Shape 1797"/>
            <p:cNvSpPr/>
            <p:nvPr/>
          </p:nvSpPr>
          <p:spPr>
            <a:xfrm>
              <a:off x="2040275" y="2796800"/>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8" name="Shape 1798"/>
            <p:cNvSpPr/>
            <p:nvPr/>
          </p:nvSpPr>
          <p:spPr>
            <a:xfrm>
              <a:off x="2190775" y="505445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9" name="Shape 1799"/>
            <p:cNvSpPr/>
            <p:nvPr/>
          </p:nvSpPr>
          <p:spPr>
            <a:xfrm>
              <a:off x="2341300" y="4753450"/>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0" name="Shape 1800"/>
            <p:cNvSpPr/>
            <p:nvPr/>
          </p:nvSpPr>
          <p:spPr>
            <a:xfrm>
              <a:off x="2642325" y="2646275"/>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1" name="Shape 1801"/>
            <p:cNvSpPr/>
            <p:nvPr/>
          </p:nvSpPr>
          <p:spPr>
            <a:xfrm>
              <a:off x="2642325" y="5204975"/>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2" name="Shape 1802"/>
            <p:cNvSpPr/>
            <p:nvPr/>
          </p:nvSpPr>
          <p:spPr>
            <a:xfrm>
              <a:off x="3244350" y="9906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03" name="Shape 1803"/>
          <p:cNvGrpSpPr/>
          <p:nvPr/>
        </p:nvGrpSpPr>
        <p:grpSpPr>
          <a:xfrm rot="10800000">
            <a:off x="6367293" y="28698"/>
            <a:ext cx="2017554" cy="5086302"/>
            <a:chOff x="1588750" y="238125"/>
            <a:chExt cx="2078025" cy="5238750"/>
          </a:xfrm>
        </p:grpSpPr>
        <p:sp>
          <p:nvSpPr>
            <p:cNvPr id="1804" name="Shape 1804"/>
            <p:cNvSpPr/>
            <p:nvPr/>
          </p:nvSpPr>
          <p:spPr>
            <a:xfrm>
              <a:off x="1588750" y="129170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5" name="Shape 1805"/>
            <p:cNvSpPr/>
            <p:nvPr/>
          </p:nvSpPr>
          <p:spPr>
            <a:xfrm>
              <a:off x="1588750" y="159270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6" name="Shape 1806"/>
            <p:cNvSpPr/>
            <p:nvPr/>
          </p:nvSpPr>
          <p:spPr>
            <a:xfrm>
              <a:off x="1588750" y="264627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7" name="Shape 1807"/>
            <p:cNvSpPr/>
            <p:nvPr/>
          </p:nvSpPr>
          <p:spPr>
            <a:xfrm>
              <a:off x="1588750" y="400087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8" name="Shape 1808"/>
            <p:cNvSpPr/>
            <p:nvPr/>
          </p:nvSpPr>
          <p:spPr>
            <a:xfrm>
              <a:off x="1588750" y="47534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9" name="Shape 1809"/>
            <p:cNvSpPr/>
            <p:nvPr/>
          </p:nvSpPr>
          <p:spPr>
            <a:xfrm>
              <a:off x="1588750" y="505445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0" name="Shape 1810"/>
            <p:cNvSpPr/>
            <p:nvPr/>
          </p:nvSpPr>
          <p:spPr>
            <a:xfrm>
              <a:off x="1739250" y="53912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1" name="Shape 1811"/>
            <p:cNvSpPr/>
            <p:nvPr/>
          </p:nvSpPr>
          <p:spPr>
            <a:xfrm>
              <a:off x="1739250" y="129170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2" name="Shape 1812"/>
            <p:cNvSpPr/>
            <p:nvPr/>
          </p:nvSpPr>
          <p:spPr>
            <a:xfrm>
              <a:off x="1739250" y="27968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3" name="Shape 1813"/>
            <p:cNvSpPr/>
            <p:nvPr/>
          </p:nvSpPr>
          <p:spPr>
            <a:xfrm>
              <a:off x="1739250" y="33988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4" name="Shape 1814"/>
            <p:cNvSpPr/>
            <p:nvPr/>
          </p:nvSpPr>
          <p:spPr>
            <a:xfrm>
              <a:off x="1739250" y="35493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5" name="Shape 1815"/>
            <p:cNvSpPr/>
            <p:nvPr/>
          </p:nvSpPr>
          <p:spPr>
            <a:xfrm>
              <a:off x="1739250" y="430190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6" name="Shape 1816"/>
            <p:cNvSpPr/>
            <p:nvPr/>
          </p:nvSpPr>
          <p:spPr>
            <a:xfrm>
              <a:off x="1739250" y="520497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7" name="Shape 1817"/>
            <p:cNvSpPr/>
            <p:nvPr/>
          </p:nvSpPr>
          <p:spPr>
            <a:xfrm>
              <a:off x="1889750" y="23812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8" name="Shape 1818"/>
            <p:cNvSpPr/>
            <p:nvPr/>
          </p:nvSpPr>
          <p:spPr>
            <a:xfrm>
              <a:off x="1889750" y="14422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9" name="Shape 1819"/>
            <p:cNvSpPr/>
            <p:nvPr/>
          </p:nvSpPr>
          <p:spPr>
            <a:xfrm>
              <a:off x="1889750" y="174322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0" name="Shape 1820"/>
            <p:cNvSpPr/>
            <p:nvPr/>
          </p:nvSpPr>
          <p:spPr>
            <a:xfrm>
              <a:off x="1889750" y="189372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1" name="Shape 1821"/>
            <p:cNvSpPr/>
            <p:nvPr/>
          </p:nvSpPr>
          <p:spPr>
            <a:xfrm>
              <a:off x="1889750" y="20442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2" name="Shape 1822"/>
            <p:cNvSpPr/>
            <p:nvPr/>
          </p:nvSpPr>
          <p:spPr>
            <a:xfrm>
              <a:off x="1889750" y="219475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3" name="Shape 1823"/>
            <p:cNvSpPr/>
            <p:nvPr/>
          </p:nvSpPr>
          <p:spPr>
            <a:xfrm>
              <a:off x="1889750" y="23452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4" name="Shape 1824"/>
            <p:cNvSpPr/>
            <p:nvPr/>
          </p:nvSpPr>
          <p:spPr>
            <a:xfrm>
              <a:off x="1889750" y="249577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5" name="Shape 1825"/>
            <p:cNvSpPr/>
            <p:nvPr/>
          </p:nvSpPr>
          <p:spPr>
            <a:xfrm>
              <a:off x="1889750" y="2646275"/>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6" name="Shape 1826"/>
            <p:cNvSpPr/>
            <p:nvPr/>
          </p:nvSpPr>
          <p:spPr>
            <a:xfrm>
              <a:off x="1889750" y="27968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7" name="Shape 1827"/>
            <p:cNvSpPr/>
            <p:nvPr/>
          </p:nvSpPr>
          <p:spPr>
            <a:xfrm>
              <a:off x="1889750" y="2947300"/>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8" name="Shape 1828"/>
            <p:cNvSpPr/>
            <p:nvPr/>
          </p:nvSpPr>
          <p:spPr>
            <a:xfrm>
              <a:off x="1889750" y="309782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9" name="Shape 1829"/>
            <p:cNvSpPr/>
            <p:nvPr/>
          </p:nvSpPr>
          <p:spPr>
            <a:xfrm>
              <a:off x="1889750" y="385037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0" name="Shape 1830"/>
            <p:cNvSpPr/>
            <p:nvPr/>
          </p:nvSpPr>
          <p:spPr>
            <a:xfrm>
              <a:off x="1889750" y="4000875"/>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1" name="Shape 1831"/>
            <p:cNvSpPr/>
            <p:nvPr/>
          </p:nvSpPr>
          <p:spPr>
            <a:xfrm>
              <a:off x="1889750" y="41514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2" name="Shape 1832"/>
            <p:cNvSpPr/>
            <p:nvPr/>
          </p:nvSpPr>
          <p:spPr>
            <a:xfrm>
              <a:off x="1889750" y="430190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3" name="Shape 1833"/>
            <p:cNvSpPr/>
            <p:nvPr/>
          </p:nvSpPr>
          <p:spPr>
            <a:xfrm>
              <a:off x="1889750" y="445242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4" name="Shape 1834"/>
            <p:cNvSpPr/>
            <p:nvPr/>
          </p:nvSpPr>
          <p:spPr>
            <a:xfrm>
              <a:off x="1889750" y="47534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5" name="Shape 1835"/>
            <p:cNvSpPr/>
            <p:nvPr/>
          </p:nvSpPr>
          <p:spPr>
            <a:xfrm>
              <a:off x="1889750" y="490395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6" name="Shape 1836"/>
            <p:cNvSpPr/>
            <p:nvPr/>
          </p:nvSpPr>
          <p:spPr>
            <a:xfrm>
              <a:off x="2040275" y="38862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7" name="Shape 1837"/>
            <p:cNvSpPr/>
            <p:nvPr/>
          </p:nvSpPr>
          <p:spPr>
            <a:xfrm>
              <a:off x="2040275" y="1141175"/>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8" name="Shape 1838"/>
            <p:cNvSpPr/>
            <p:nvPr/>
          </p:nvSpPr>
          <p:spPr>
            <a:xfrm>
              <a:off x="2040275" y="1291700"/>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9" name="Shape 1839"/>
            <p:cNvSpPr/>
            <p:nvPr/>
          </p:nvSpPr>
          <p:spPr>
            <a:xfrm>
              <a:off x="2040275" y="1442200"/>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0" name="Shape 1840"/>
            <p:cNvSpPr/>
            <p:nvPr/>
          </p:nvSpPr>
          <p:spPr>
            <a:xfrm>
              <a:off x="2040275" y="174322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1" name="Shape 1841"/>
            <p:cNvSpPr/>
            <p:nvPr/>
          </p:nvSpPr>
          <p:spPr>
            <a:xfrm>
              <a:off x="2040275" y="2044250"/>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2" name="Shape 1842"/>
            <p:cNvSpPr/>
            <p:nvPr/>
          </p:nvSpPr>
          <p:spPr>
            <a:xfrm>
              <a:off x="2040275" y="2646275"/>
              <a:ext cx="121400" cy="121425"/>
            </a:xfrm>
            <a:custGeom>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3" name="Shape 1843"/>
            <p:cNvSpPr/>
            <p:nvPr/>
          </p:nvSpPr>
          <p:spPr>
            <a:xfrm>
              <a:off x="2040275" y="2947300"/>
              <a:ext cx="121400" cy="121425"/>
            </a:xfrm>
            <a:custGeom>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4" name="Shape 1844"/>
            <p:cNvSpPr/>
            <p:nvPr/>
          </p:nvSpPr>
          <p:spPr>
            <a:xfrm>
              <a:off x="2040275" y="309782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5" name="Shape 1845"/>
            <p:cNvSpPr/>
            <p:nvPr/>
          </p:nvSpPr>
          <p:spPr>
            <a:xfrm>
              <a:off x="2040275" y="3248325"/>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6" name="Shape 1846"/>
            <p:cNvSpPr/>
            <p:nvPr/>
          </p:nvSpPr>
          <p:spPr>
            <a:xfrm>
              <a:off x="2040275" y="3549350"/>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7" name="Shape 1847"/>
            <p:cNvSpPr/>
            <p:nvPr/>
          </p:nvSpPr>
          <p:spPr>
            <a:xfrm>
              <a:off x="2040275" y="369987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8" name="Shape 1848"/>
            <p:cNvSpPr/>
            <p:nvPr/>
          </p:nvSpPr>
          <p:spPr>
            <a:xfrm>
              <a:off x="2040275" y="385037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9" name="Shape 1849"/>
            <p:cNvSpPr/>
            <p:nvPr/>
          </p:nvSpPr>
          <p:spPr>
            <a:xfrm>
              <a:off x="2040275" y="4000875"/>
              <a:ext cx="121400" cy="121425"/>
            </a:xfrm>
            <a:custGeom>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0" name="Shape 1850"/>
            <p:cNvSpPr/>
            <p:nvPr/>
          </p:nvSpPr>
          <p:spPr>
            <a:xfrm>
              <a:off x="2040275" y="4301900"/>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1" name="Shape 1851"/>
            <p:cNvSpPr/>
            <p:nvPr/>
          </p:nvSpPr>
          <p:spPr>
            <a:xfrm>
              <a:off x="2040275" y="445242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2" name="Shape 1852"/>
            <p:cNvSpPr/>
            <p:nvPr/>
          </p:nvSpPr>
          <p:spPr>
            <a:xfrm>
              <a:off x="2040275" y="4903950"/>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3" name="Shape 1853"/>
            <p:cNvSpPr/>
            <p:nvPr/>
          </p:nvSpPr>
          <p:spPr>
            <a:xfrm>
              <a:off x="2040275" y="5054450"/>
              <a:ext cx="121400" cy="121425"/>
            </a:xfrm>
            <a:custGeom>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4" name="Shape 1854"/>
            <p:cNvSpPr/>
            <p:nvPr/>
          </p:nvSpPr>
          <p:spPr>
            <a:xfrm>
              <a:off x="2040275" y="520497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5" name="Shape 1855"/>
            <p:cNvSpPr/>
            <p:nvPr/>
          </p:nvSpPr>
          <p:spPr>
            <a:xfrm>
              <a:off x="2190775" y="23812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6" name="Shape 1856"/>
            <p:cNvSpPr/>
            <p:nvPr/>
          </p:nvSpPr>
          <p:spPr>
            <a:xfrm>
              <a:off x="2190775" y="6896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7" name="Shape 1857"/>
            <p:cNvSpPr/>
            <p:nvPr/>
          </p:nvSpPr>
          <p:spPr>
            <a:xfrm>
              <a:off x="2190775" y="84015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8" name="Shape 1858"/>
            <p:cNvSpPr/>
            <p:nvPr/>
          </p:nvSpPr>
          <p:spPr>
            <a:xfrm>
              <a:off x="2190775" y="114117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9" name="Shape 1859"/>
            <p:cNvSpPr/>
            <p:nvPr/>
          </p:nvSpPr>
          <p:spPr>
            <a:xfrm>
              <a:off x="2190775" y="129170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0" name="Shape 1860"/>
            <p:cNvSpPr/>
            <p:nvPr/>
          </p:nvSpPr>
          <p:spPr>
            <a:xfrm>
              <a:off x="2190775" y="1592700"/>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1" name="Shape 1861"/>
            <p:cNvSpPr/>
            <p:nvPr/>
          </p:nvSpPr>
          <p:spPr>
            <a:xfrm>
              <a:off x="2190775" y="174322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2" name="Shape 1862"/>
            <p:cNvSpPr/>
            <p:nvPr/>
          </p:nvSpPr>
          <p:spPr>
            <a:xfrm>
              <a:off x="2190775" y="189372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3" name="Shape 1863"/>
            <p:cNvSpPr/>
            <p:nvPr/>
          </p:nvSpPr>
          <p:spPr>
            <a:xfrm>
              <a:off x="2190775" y="20442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4" name="Shape 1864"/>
            <p:cNvSpPr/>
            <p:nvPr/>
          </p:nvSpPr>
          <p:spPr>
            <a:xfrm>
              <a:off x="2190775" y="219475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5" name="Shape 1865"/>
            <p:cNvSpPr/>
            <p:nvPr/>
          </p:nvSpPr>
          <p:spPr>
            <a:xfrm>
              <a:off x="2190775" y="23452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6" name="Shape 1866"/>
            <p:cNvSpPr/>
            <p:nvPr/>
          </p:nvSpPr>
          <p:spPr>
            <a:xfrm>
              <a:off x="2190775" y="249577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7" name="Shape 1867"/>
            <p:cNvSpPr/>
            <p:nvPr/>
          </p:nvSpPr>
          <p:spPr>
            <a:xfrm>
              <a:off x="2190775" y="27968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8" name="Shape 1868"/>
            <p:cNvSpPr/>
            <p:nvPr/>
          </p:nvSpPr>
          <p:spPr>
            <a:xfrm>
              <a:off x="2190775" y="309782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9" name="Shape 1869"/>
            <p:cNvSpPr/>
            <p:nvPr/>
          </p:nvSpPr>
          <p:spPr>
            <a:xfrm>
              <a:off x="2190775" y="324832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0" name="Shape 1870"/>
            <p:cNvSpPr/>
            <p:nvPr/>
          </p:nvSpPr>
          <p:spPr>
            <a:xfrm>
              <a:off x="2190775" y="33988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1" name="Shape 1871"/>
            <p:cNvSpPr/>
            <p:nvPr/>
          </p:nvSpPr>
          <p:spPr>
            <a:xfrm>
              <a:off x="2190775" y="354935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2" name="Shape 1872"/>
            <p:cNvSpPr/>
            <p:nvPr/>
          </p:nvSpPr>
          <p:spPr>
            <a:xfrm>
              <a:off x="2190775" y="36998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3" name="Shape 1873"/>
            <p:cNvSpPr/>
            <p:nvPr/>
          </p:nvSpPr>
          <p:spPr>
            <a:xfrm>
              <a:off x="2190775" y="4000875"/>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4" name="Shape 1874"/>
            <p:cNvSpPr/>
            <p:nvPr/>
          </p:nvSpPr>
          <p:spPr>
            <a:xfrm>
              <a:off x="2190775" y="41514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5" name="Shape 1875"/>
            <p:cNvSpPr/>
            <p:nvPr/>
          </p:nvSpPr>
          <p:spPr>
            <a:xfrm>
              <a:off x="2190775" y="445242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6" name="Shape 1876"/>
            <p:cNvSpPr/>
            <p:nvPr/>
          </p:nvSpPr>
          <p:spPr>
            <a:xfrm>
              <a:off x="2190775" y="460292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7" name="Shape 1877"/>
            <p:cNvSpPr/>
            <p:nvPr/>
          </p:nvSpPr>
          <p:spPr>
            <a:xfrm>
              <a:off x="2190775" y="47534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8" name="Shape 1878"/>
            <p:cNvSpPr/>
            <p:nvPr/>
          </p:nvSpPr>
          <p:spPr>
            <a:xfrm>
              <a:off x="2190775" y="520497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9" name="Shape 1879"/>
            <p:cNvSpPr/>
            <p:nvPr/>
          </p:nvSpPr>
          <p:spPr>
            <a:xfrm>
              <a:off x="2190775" y="535547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0" name="Shape 1880"/>
            <p:cNvSpPr/>
            <p:nvPr/>
          </p:nvSpPr>
          <p:spPr>
            <a:xfrm>
              <a:off x="2341300" y="53912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1" name="Shape 1881"/>
            <p:cNvSpPr/>
            <p:nvPr/>
          </p:nvSpPr>
          <p:spPr>
            <a:xfrm>
              <a:off x="2341300" y="6896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2" name="Shape 1882"/>
            <p:cNvSpPr/>
            <p:nvPr/>
          </p:nvSpPr>
          <p:spPr>
            <a:xfrm>
              <a:off x="2341300" y="99067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3" name="Shape 1883"/>
            <p:cNvSpPr/>
            <p:nvPr/>
          </p:nvSpPr>
          <p:spPr>
            <a:xfrm>
              <a:off x="2341300" y="129170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4" name="Shape 1884"/>
            <p:cNvSpPr/>
            <p:nvPr/>
          </p:nvSpPr>
          <p:spPr>
            <a:xfrm>
              <a:off x="2341300" y="14422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5" name="Shape 1885"/>
            <p:cNvSpPr/>
            <p:nvPr/>
          </p:nvSpPr>
          <p:spPr>
            <a:xfrm>
              <a:off x="2341300" y="159270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6" name="Shape 1886"/>
            <p:cNvSpPr/>
            <p:nvPr/>
          </p:nvSpPr>
          <p:spPr>
            <a:xfrm>
              <a:off x="2341300" y="174322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7" name="Shape 1887"/>
            <p:cNvSpPr/>
            <p:nvPr/>
          </p:nvSpPr>
          <p:spPr>
            <a:xfrm>
              <a:off x="2341300" y="21947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8" name="Shape 1888"/>
            <p:cNvSpPr/>
            <p:nvPr/>
          </p:nvSpPr>
          <p:spPr>
            <a:xfrm>
              <a:off x="2341300" y="234527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9" name="Shape 1889"/>
            <p:cNvSpPr/>
            <p:nvPr/>
          </p:nvSpPr>
          <p:spPr>
            <a:xfrm>
              <a:off x="2341300" y="249577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0" name="Shape 1890"/>
            <p:cNvSpPr/>
            <p:nvPr/>
          </p:nvSpPr>
          <p:spPr>
            <a:xfrm>
              <a:off x="2341300" y="264627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1" name="Shape 1891"/>
            <p:cNvSpPr/>
            <p:nvPr/>
          </p:nvSpPr>
          <p:spPr>
            <a:xfrm>
              <a:off x="2341300" y="27968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2" name="Shape 1892"/>
            <p:cNvSpPr/>
            <p:nvPr/>
          </p:nvSpPr>
          <p:spPr>
            <a:xfrm>
              <a:off x="2341300" y="294730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3" name="Shape 1893"/>
            <p:cNvSpPr/>
            <p:nvPr/>
          </p:nvSpPr>
          <p:spPr>
            <a:xfrm>
              <a:off x="2341300" y="30978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4" name="Shape 1894"/>
            <p:cNvSpPr/>
            <p:nvPr/>
          </p:nvSpPr>
          <p:spPr>
            <a:xfrm>
              <a:off x="2341300" y="324832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5" name="Shape 1895"/>
            <p:cNvSpPr/>
            <p:nvPr/>
          </p:nvSpPr>
          <p:spPr>
            <a:xfrm>
              <a:off x="2341300" y="33988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6" name="Shape 1896"/>
            <p:cNvSpPr/>
            <p:nvPr/>
          </p:nvSpPr>
          <p:spPr>
            <a:xfrm>
              <a:off x="2341300" y="35493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7" name="Shape 1897"/>
            <p:cNvSpPr/>
            <p:nvPr/>
          </p:nvSpPr>
          <p:spPr>
            <a:xfrm>
              <a:off x="2341300" y="38503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8" name="Shape 1898"/>
            <p:cNvSpPr/>
            <p:nvPr/>
          </p:nvSpPr>
          <p:spPr>
            <a:xfrm>
              <a:off x="2341300" y="41514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9" name="Shape 1899"/>
            <p:cNvSpPr/>
            <p:nvPr/>
          </p:nvSpPr>
          <p:spPr>
            <a:xfrm>
              <a:off x="2341300" y="430190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0" name="Shape 1900"/>
            <p:cNvSpPr/>
            <p:nvPr/>
          </p:nvSpPr>
          <p:spPr>
            <a:xfrm>
              <a:off x="2341300" y="44524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1" name="Shape 1901"/>
            <p:cNvSpPr/>
            <p:nvPr/>
          </p:nvSpPr>
          <p:spPr>
            <a:xfrm>
              <a:off x="2341300" y="460292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2" name="Shape 1902"/>
            <p:cNvSpPr/>
            <p:nvPr/>
          </p:nvSpPr>
          <p:spPr>
            <a:xfrm>
              <a:off x="2341300" y="49039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3" name="Shape 1903"/>
            <p:cNvSpPr/>
            <p:nvPr/>
          </p:nvSpPr>
          <p:spPr>
            <a:xfrm>
              <a:off x="2341300" y="505445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4" name="Shape 1904"/>
            <p:cNvSpPr/>
            <p:nvPr/>
          </p:nvSpPr>
          <p:spPr>
            <a:xfrm>
              <a:off x="2341300" y="52049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5" name="Shape 1905"/>
            <p:cNvSpPr/>
            <p:nvPr/>
          </p:nvSpPr>
          <p:spPr>
            <a:xfrm>
              <a:off x="2341300" y="535547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6" name="Shape 1906"/>
            <p:cNvSpPr/>
            <p:nvPr/>
          </p:nvSpPr>
          <p:spPr>
            <a:xfrm>
              <a:off x="2491800" y="38862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7" name="Shape 1907"/>
            <p:cNvSpPr/>
            <p:nvPr/>
          </p:nvSpPr>
          <p:spPr>
            <a:xfrm>
              <a:off x="2491800" y="6896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8" name="Shape 1908"/>
            <p:cNvSpPr/>
            <p:nvPr/>
          </p:nvSpPr>
          <p:spPr>
            <a:xfrm>
              <a:off x="2491800" y="8401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9" name="Shape 1909"/>
            <p:cNvSpPr/>
            <p:nvPr/>
          </p:nvSpPr>
          <p:spPr>
            <a:xfrm>
              <a:off x="2491800" y="99067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0" name="Shape 1910"/>
            <p:cNvSpPr/>
            <p:nvPr/>
          </p:nvSpPr>
          <p:spPr>
            <a:xfrm>
              <a:off x="2491800" y="114117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1" name="Shape 1911"/>
            <p:cNvSpPr/>
            <p:nvPr/>
          </p:nvSpPr>
          <p:spPr>
            <a:xfrm>
              <a:off x="2491800" y="14422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2" name="Shape 1912"/>
            <p:cNvSpPr/>
            <p:nvPr/>
          </p:nvSpPr>
          <p:spPr>
            <a:xfrm>
              <a:off x="2491800" y="174322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3" name="Shape 1913"/>
            <p:cNvSpPr/>
            <p:nvPr/>
          </p:nvSpPr>
          <p:spPr>
            <a:xfrm>
              <a:off x="2491800" y="189372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4" name="Shape 1914"/>
            <p:cNvSpPr/>
            <p:nvPr/>
          </p:nvSpPr>
          <p:spPr>
            <a:xfrm>
              <a:off x="2491800" y="20442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5" name="Shape 1915"/>
            <p:cNvSpPr/>
            <p:nvPr/>
          </p:nvSpPr>
          <p:spPr>
            <a:xfrm>
              <a:off x="2491800" y="234527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6" name="Shape 1916"/>
            <p:cNvSpPr/>
            <p:nvPr/>
          </p:nvSpPr>
          <p:spPr>
            <a:xfrm>
              <a:off x="2491800" y="249577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7" name="Shape 1917"/>
            <p:cNvSpPr/>
            <p:nvPr/>
          </p:nvSpPr>
          <p:spPr>
            <a:xfrm>
              <a:off x="2491800" y="26462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8" name="Shape 1918"/>
            <p:cNvSpPr/>
            <p:nvPr/>
          </p:nvSpPr>
          <p:spPr>
            <a:xfrm>
              <a:off x="2491800" y="27968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9" name="Shape 1919"/>
            <p:cNvSpPr/>
            <p:nvPr/>
          </p:nvSpPr>
          <p:spPr>
            <a:xfrm>
              <a:off x="2491800" y="294730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0" name="Shape 1920"/>
            <p:cNvSpPr/>
            <p:nvPr/>
          </p:nvSpPr>
          <p:spPr>
            <a:xfrm>
              <a:off x="2491800" y="30978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1" name="Shape 1921"/>
            <p:cNvSpPr/>
            <p:nvPr/>
          </p:nvSpPr>
          <p:spPr>
            <a:xfrm>
              <a:off x="2491800" y="324832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2" name="Shape 1922"/>
            <p:cNvSpPr/>
            <p:nvPr/>
          </p:nvSpPr>
          <p:spPr>
            <a:xfrm>
              <a:off x="2491800" y="35493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3" name="Shape 1923"/>
            <p:cNvSpPr/>
            <p:nvPr/>
          </p:nvSpPr>
          <p:spPr>
            <a:xfrm>
              <a:off x="2491800" y="385037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4" name="Shape 1924"/>
            <p:cNvSpPr/>
            <p:nvPr/>
          </p:nvSpPr>
          <p:spPr>
            <a:xfrm>
              <a:off x="2491800" y="40008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5" name="Shape 1925"/>
            <p:cNvSpPr/>
            <p:nvPr/>
          </p:nvSpPr>
          <p:spPr>
            <a:xfrm>
              <a:off x="2491800" y="41514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6" name="Shape 1926"/>
            <p:cNvSpPr/>
            <p:nvPr/>
          </p:nvSpPr>
          <p:spPr>
            <a:xfrm>
              <a:off x="2491800" y="430190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7" name="Shape 1927"/>
            <p:cNvSpPr/>
            <p:nvPr/>
          </p:nvSpPr>
          <p:spPr>
            <a:xfrm>
              <a:off x="2491800" y="460292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8" name="Shape 1928"/>
            <p:cNvSpPr/>
            <p:nvPr/>
          </p:nvSpPr>
          <p:spPr>
            <a:xfrm>
              <a:off x="2491800" y="47534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9" name="Shape 1929"/>
            <p:cNvSpPr/>
            <p:nvPr/>
          </p:nvSpPr>
          <p:spPr>
            <a:xfrm>
              <a:off x="2491800" y="505445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0" name="Shape 1930"/>
            <p:cNvSpPr/>
            <p:nvPr/>
          </p:nvSpPr>
          <p:spPr>
            <a:xfrm>
              <a:off x="2491800" y="535547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1" name="Shape 1931"/>
            <p:cNvSpPr/>
            <p:nvPr/>
          </p:nvSpPr>
          <p:spPr>
            <a:xfrm>
              <a:off x="2642325" y="53912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2" name="Shape 1932"/>
            <p:cNvSpPr/>
            <p:nvPr/>
          </p:nvSpPr>
          <p:spPr>
            <a:xfrm>
              <a:off x="2642325" y="99067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3" name="Shape 1933"/>
            <p:cNvSpPr/>
            <p:nvPr/>
          </p:nvSpPr>
          <p:spPr>
            <a:xfrm>
              <a:off x="2642325" y="114117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4" name="Shape 1934"/>
            <p:cNvSpPr/>
            <p:nvPr/>
          </p:nvSpPr>
          <p:spPr>
            <a:xfrm>
              <a:off x="2642325" y="129170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5" name="Shape 1935"/>
            <p:cNvSpPr/>
            <p:nvPr/>
          </p:nvSpPr>
          <p:spPr>
            <a:xfrm>
              <a:off x="2642325" y="159270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6" name="Shape 1936"/>
            <p:cNvSpPr/>
            <p:nvPr/>
          </p:nvSpPr>
          <p:spPr>
            <a:xfrm>
              <a:off x="2642325" y="189372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7" name="Shape 1937"/>
            <p:cNvSpPr/>
            <p:nvPr/>
          </p:nvSpPr>
          <p:spPr>
            <a:xfrm>
              <a:off x="2642325" y="20442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8" name="Shape 1938"/>
            <p:cNvSpPr/>
            <p:nvPr/>
          </p:nvSpPr>
          <p:spPr>
            <a:xfrm>
              <a:off x="2642325" y="21947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9" name="Shape 1939"/>
            <p:cNvSpPr/>
            <p:nvPr/>
          </p:nvSpPr>
          <p:spPr>
            <a:xfrm>
              <a:off x="2642325" y="249577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0" name="Shape 1940"/>
            <p:cNvSpPr/>
            <p:nvPr/>
          </p:nvSpPr>
          <p:spPr>
            <a:xfrm>
              <a:off x="2642325" y="27968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1" name="Shape 1941"/>
            <p:cNvSpPr/>
            <p:nvPr/>
          </p:nvSpPr>
          <p:spPr>
            <a:xfrm>
              <a:off x="2642325" y="30978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2" name="Shape 1942"/>
            <p:cNvSpPr/>
            <p:nvPr/>
          </p:nvSpPr>
          <p:spPr>
            <a:xfrm>
              <a:off x="2642325" y="33988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3" name="Shape 1943"/>
            <p:cNvSpPr/>
            <p:nvPr/>
          </p:nvSpPr>
          <p:spPr>
            <a:xfrm>
              <a:off x="2642325" y="35493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4" name="Shape 1944"/>
            <p:cNvSpPr/>
            <p:nvPr/>
          </p:nvSpPr>
          <p:spPr>
            <a:xfrm>
              <a:off x="2642325" y="400087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5" name="Shape 1945"/>
            <p:cNvSpPr/>
            <p:nvPr/>
          </p:nvSpPr>
          <p:spPr>
            <a:xfrm>
              <a:off x="2642325" y="41514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6" name="Shape 1946"/>
            <p:cNvSpPr/>
            <p:nvPr/>
          </p:nvSpPr>
          <p:spPr>
            <a:xfrm>
              <a:off x="2642325" y="430190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7" name="Shape 1947"/>
            <p:cNvSpPr/>
            <p:nvPr/>
          </p:nvSpPr>
          <p:spPr>
            <a:xfrm>
              <a:off x="2642325" y="44524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8" name="Shape 1948"/>
            <p:cNvSpPr/>
            <p:nvPr/>
          </p:nvSpPr>
          <p:spPr>
            <a:xfrm>
              <a:off x="2642325" y="460292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9" name="Shape 1949"/>
            <p:cNvSpPr/>
            <p:nvPr/>
          </p:nvSpPr>
          <p:spPr>
            <a:xfrm>
              <a:off x="2642325" y="49039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0" name="Shape 1950"/>
            <p:cNvSpPr/>
            <p:nvPr/>
          </p:nvSpPr>
          <p:spPr>
            <a:xfrm>
              <a:off x="2642325" y="505445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1" name="Shape 1951"/>
            <p:cNvSpPr/>
            <p:nvPr/>
          </p:nvSpPr>
          <p:spPr>
            <a:xfrm>
              <a:off x="2792825" y="2381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2" name="Shape 1952"/>
            <p:cNvSpPr/>
            <p:nvPr/>
          </p:nvSpPr>
          <p:spPr>
            <a:xfrm>
              <a:off x="2792825" y="6896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3" name="Shape 1953"/>
            <p:cNvSpPr/>
            <p:nvPr/>
          </p:nvSpPr>
          <p:spPr>
            <a:xfrm>
              <a:off x="2792825" y="99067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4" name="Shape 1954"/>
            <p:cNvSpPr/>
            <p:nvPr/>
          </p:nvSpPr>
          <p:spPr>
            <a:xfrm>
              <a:off x="2792825" y="14422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5" name="Shape 1955"/>
            <p:cNvSpPr/>
            <p:nvPr/>
          </p:nvSpPr>
          <p:spPr>
            <a:xfrm>
              <a:off x="2792825" y="159270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6" name="Shape 1956"/>
            <p:cNvSpPr/>
            <p:nvPr/>
          </p:nvSpPr>
          <p:spPr>
            <a:xfrm>
              <a:off x="2792825" y="21947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7" name="Shape 1957"/>
            <p:cNvSpPr/>
            <p:nvPr/>
          </p:nvSpPr>
          <p:spPr>
            <a:xfrm>
              <a:off x="2792825" y="234527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8" name="Shape 1958"/>
            <p:cNvSpPr/>
            <p:nvPr/>
          </p:nvSpPr>
          <p:spPr>
            <a:xfrm>
              <a:off x="2792825" y="26462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9" name="Shape 1959"/>
            <p:cNvSpPr/>
            <p:nvPr/>
          </p:nvSpPr>
          <p:spPr>
            <a:xfrm>
              <a:off x="2792825" y="27968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0" name="Shape 1960"/>
            <p:cNvSpPr/>
            <p:nvPr/>
          </p:nvSpPr>
          <p:spPr>
            <a:xfrm>
              <a:off x="2792825" y="294730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1" name="Shape 1961"/>
            <p:cNvSpPr/>
            <p:nvPr/>
          </p:nvSpPr>
          <p:spPr>
            <a:xfrm>
              <a:off x="2792825" y="30978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2" name="Shape 1962"/>
            <p:cNvSpPr/>
            <p:nvPr/>
          </p:nvSpPr>
          <p:spPr>
            <a:xfrm>
              <a:off x="2792825" y="35493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3" name="Shape 1963"/>
            <p:cNvSpPr/>
            <p:nvPr/>
          </p:nvSpPr>
          <p:spPr>
            <a:xfrm>
              <a:off x="2792825" y="369987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4" name="Shape 1964"/>
            <p:cNvSpPr/>
            <p:nvPr/>
          </p:nvSpPr>
          <p:spPr>
            <a:xfrm>
              <a:off x="2792825" y="385037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5" name="Shape 1965"/>
            <p:cNvSpPr/>
            <p:nvPr/>
          </p:nvSpPr>
          <p:spPr>
            <a:xfrm>
              <a:off x="2792825" y="41514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6" name="Shape 1966"/>
            <p:cNvSpPr/>
            <p:nvPr/>
          </p:nvSpPr>
          <p:spPr>
            <a:xfrm>
              <a:off x="2792825" y="49039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7" name="Shape 1967"/>
            <p:cNvSpPr/>
            <p:nvPr/>
          </p:nvSpPr>
          <p:spPr>
            <a:xfrm>
              <a:off x="2792825" y="520497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8" name="Shape 1968"/>
            <p:cNvSpPr/>
            <p:nvPr/>
          </p:nvSpPr>
          <p:spPr>
            <a:xfrm>
              <a:off x="2792825" y="535547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9" name="Shape 1969"/>
            <p:cNvSpPr/>
            <p:nvPr/>
          </p:nvSpPr>
          <p:spPr>
            <a:xfrm>
              <a:off x="2943325" y="38862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0" name="Shape 1970"/>
            <p:cNvSpPr/>
            <p:nvPr/>
          </p:nvSpPr>
          <p:spPr>
            <a:xfrm>
              <a:off x="2943325" y="539125"/>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1" name="Shape 1971"/>
            <p:cNvSpPr/>
            <p:nvPr/>
          </p:nvSpPr>
          <p:spPr>
            <a:xfrm>
              <a:off x="2943325" y="9906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2" name="Shape 1972"/>
            <p:cNvSpPr/>
            <p:nvPr/>
          </p:nvSpPr>
          <p:spPr>
            <a:xfrm>
              <a:off x="2943325" y="129170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3" name="Shape 1973"/>
            <p:cNvSpPr/>
            <p:nvPr/>
          </p:nvSpPr>
          <p:spPr>
            <a:xfrm>
              <a:off x="2943325" y="1592700"/>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4" name="Shape 1974"/>
            <p:cNvSpPr/>
            <p:nvPr/>
          </p:nvSpPr>
          <p:spPr>
            <a:xfrm>
              <a:off x="2943325" y="20442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5" name="Shape 1975"/>
            <p:cNvSpPr/>
            <p:nvPr/>
          </p:nvSpPr>
          <p:spPr>
            <a:xfrm>
              <a:off x="2943325" y="23452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6" name="Shape 1976"/>
            <p:cNvSpPr/>
            <p:nvPr/>
          </p:nvSpPr>
          <p:spPr>
            <a:xfrm>
              <a:off x="2943325" y="27968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7" name="Shape 1977"/>
            <p:cNvSpPr/>
            <p:nvPr/>
          </p:nvSpPr>
          <p:spPr>
            <a:xfrm>
              <a:off x="2943325" y="309782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8" name="Shape 1978"/>
            <p:cNvSpPr/>
            <p:nvPr/>
          </p:nvSpPr>
          <p:spPr>
            <a:xfrm>
              <a:off x="2943325" y="324832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9" name="Shape 1979"/>
            <p:cNvSpPr/>
            <p:nvPr/>
          </p:nvSpPr>
          <p:spPr>
            <a:xfrm>
              <a:off x="2943325" y="354935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0" name="Shape 1980"/>
            <p:cNvSpPr/>
            <p:nvPr/>
          </p:nvSpPr>
          <p:spPr>
            <a:xfrm>
              <a:off x="2943325" y="36998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1" name="Shape 1981"/>
            <p:cNvSpPr/>
            <p:nvPr/>
          </p:nvSpPr>
          <p:spPr>
            <a:xfrm>
              <a:off x="2943325" y="385037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2" name="Shape 1982"/>
            <p:cNvSpPr/>
            <p:nvPr/>
          </p:nvSpPr>
          <p:spPr>
            <a:xfrm>
              <a:off x="2943325" y="41514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3" name="Shape 1983"/>
            <p:cNvSpPr/>
            <p:nvPr/>
          </p:nvSpPr>
          <p:spPr>
            <a:xfrm>
              <a:off x="2943325" y="430190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4" name="Shape 1984"/>
            <p:cNvSpPr/>
            <p:nvPr/>
          </p:nvSpPr>
          <p:spPr>
            <a:xfrm>
              <a:off x="2943325" y="47534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5" name="Shape 1985"/>
            <p:cNvSpPr/>
            <p:nvPr/>
          </p:nvSpPr>
          <p:spPr>
            <a:xfrm>
              <a:off x="2943325" y="5054450"/>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6" name="Shape 1986"/>
            <p:cNvSpPr/>
            <p:nvPr/>
          </p:nvSpPr>
          <p:spPr>
            <a:xfrm>
              <a:off x="2943325" y="520497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7" name="Shape 1987"/>
            <p:cNvSpPr/>
            <p:nvPr/>
          </p:nvSpPr>
          <p:spPr>
            <a:xfrm>
              <a:off x="3093850" y="23812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8" name="Shape 1988"/>
            <p:cNvSpPr/>
            <p:nvPr/>
          </p:nvSpPr>
          <p:spPr>
            <a:xfrm>
              <a:off x="3093850" y="689650"/>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9" name="Shape 1989"/>
            <p:cNvSpPr/>
            <p:nvPr/>
          </p:nvSpPr>
          <p:spPr>
            <a:xfrm>
              <a:off x="3093850" y="1141175"/>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0" name="Shape 1990"/>
            <p:cNvSpPr/>
            <p:nvPr/>
          </p:nvSpPr>
          <p:spPr>
            <a:xfrm>
              <a:off x="3093850" y="174322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1" name="Shape 1991"/>
            <p:cNvSpPr/>
            <p:nvPr/>
          </p:nvSpPr>
          <p:spPr>
            <a:xfrm>
              <a:off x="3093850" y="234527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2" name="Shape 1992"/>
            <p:cNvSpPr/>
            <p:nvPr/>
          </p:nvSpPr>
          <p:spPr>
            <a:xfrm>
              <a:off x="3093850" y="309782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3" name="Shape 1993"/>
            <p:cNvSpPr/>
            <p:nvPr/>
          </p:nvSpPr>
          <p:spPr>
            <a:xfrm>
              <a:off x="3093850" y="4301900"/>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4" name="Shape 1994"/>
            <p:cNvSpPr/>
            <p:nvPr/>
          </p:nvSpPr>
          <p:spPr>
            <a:xfrm>
              <a:off x="3093850" y="445242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5" name="Shape 1995"/>
            <p:cNvSpPr/>
            <p:nvPr/>
          </p:nvSpPr>
          <p:spPr>
            <a:xfrm>
              <a:off x="3093850" y="5355475"/>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6" name="Shape 1996"/>
            <p:cNvSpPr/>
            <p:nvPr/>
          </p:nvSpPr>
          <p:spPr>
            <a:xfrm>
              <a:off x="3244350" y="38862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7" name="Shape 1997"/>
            <p:cNvSpPr/>
            <p:nvPr/>
          </p:nvSpPr>
          <p:spPr>
            <a:xfrm>
              <a:off x="3244350" y="129170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8" name="Shape 1998"/>
            <p:cNvSpPr/>
            <p:nvPr/>
          </p:nvSpPr>
          <p:spPr>
            <a:xfrm>
              <a:off x="3244350" y="20442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9" name="Shape 1999"/>
            <p:cNvSpPr/>
            <p:nvPr/>
          </p:nvSpPr>
          <p:spPr>
            <a:xfrm>
              <a:off x="3244350" y="27968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0" name="Shape 2000"/>
            <p:cNvSpPr/>
            <p:nvPr/>
          </p:nvSpPr>
          <p:spPr>
            <a:xfrm>
              <a:off x="3244350" y="36998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1" name="Shape 2001"/>
            <p:cNvSpPr/>
            <p:nvPr/>
          </p:nvSpPr>
          <p:spPr>
            <a:xfrm>
              <a:off x="3244350" y="445242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2" name="Shape 2002"/>
            <p:cNvSpPr/>
            <p:nvPr/>
          </p:nvSpPr>
          <p:spPr>
            <a:xfrm>
              <a:off x="3244350" y="460292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3" name="Shape 2003"/>
            <p:cNvSpPr/>
            <p:nvPr/>
          </p:nvSpPr>
          <p:spPr>
            <a:xfrm>
              <a:off x="3244350" y="520497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4" name="Shape 2004"/>
            <p:cNvSpPr/>
            <p:nvPr/>
          </p:nvSpPr>
          <p:spPr>
            <a:xfrm>
              <a:off x="3394875" y="2381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5" name="Shape 2005"/>
            <p:cNvSpPr/>
            <p:nvPr/>
          </p:nvSpPr>
          <p:spPr>
            <a:xfrm>
              <a:off x="3394875" y="129170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6" name="Shape 2006"/>
            <p:cNvSpPr/>
            <p:nvPr/>
          </p:nvSpPr>
          <p:spPr>
            <a:xfrm>
              <a:off x="3394875" y="324832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7" name="Shape 2007"/>
            <p:cNvSpPr/>
            <p:nvPr/>
          </p:nvSpPr>
          <p:spPr>
            <a:xfrm>
              <a:off x="3394875" y="38503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8" name="Shape 2008"/>
            <p:cNvSpPr/>
            <p:nvPr/>
          </p:nvSpPr>
          <p:spPr>
            <a:xfrm>
              <a:off x="3394875" y="44524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9" name="Shape 2009"/>
            <p:cNvSpPr/>
            <p:nvPr/>
          </p:nvSpPr>
          <p:spPr>
            <a:xfrm>
              <a:off x="3394875" y="52049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0" name="Shape 2010"/>
            <p:cNvSpPr/>
            <p:nvPr/>
          </p:nvSpPr>
          <p:spPr>
            <a:xfrm>
              <a:off x="3545375" y="6896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1" name="Shape 2011"/>
            <p:cNvSpPr/>
            <p:nvPr/>
          </p:nvSpPr>
          <p:spPr>
            <a:xfrm>
              <a:off x="3545375" y="159270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2" name="Shape 2012"/>
            <p:cNvSpPr/>
            <p:nvPr/>
          </p:nvSpPr>
          <p:spPr>
            <a:xfrm>
              <a:off x="3545375" y="26462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13" name="Shape 2013"/>
          <p:cNvGrpSpPr/>
          <p:nvPr/>
        </p:nvGrpSpPr>
        <p:grpSpPr>
          <a:xfrm rot="10800000">
            <a:off x="6367295" y="28698"/>
            <a:ext cx="2309820" cy="5086302"/>
            <a:chOff x="1287725" y="238125"/>
            <a:chExt cx="2379050" cy="5238750"/>
          </a:xfrm>
        </p:grpSpPr>
        <p:sp>
          <p:nvSpPr>
            <p:cNvPr id="2014" name="Shape 2014"/>
            <p:cNvSpPr/>
            <p:nvPr/>
          </p:nvSpPr>
          <p:spPr>
            <a:xfrm>
              <a:off x="1287725" y="3886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5" name="Shape 2015"/>
            <p:cNvSpPr/>
            <p:nvPr/>
          </p:nvSpPr>
          <p:spPr>
            <a:xfrm>
              <a:off x="1287725" y="6896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6" name="Shape 2016"/>
            <p:cNvSpPr/>
            <p:nvPr/>
          </p:nvSpPr>
          <p:spPr>
            <a:xfrm>
              <a:off x="1287725" y="84015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7" name="Shape 2017"/>
            <p:cNvSpPr/>
            <p:nvPr/>
          </p:nvSpPr>
          <p:spPr>
            <a:xfrm>
              <a:off x="1287725" y="129170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8" name="Shape 2018"/>
            <p:cNvSpPr/>
            <p:nvPr/>
          </p:nvSpPr>
          <p:spPr>
            <a:xfrm>
              <a:off x="1287725" y="17432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9" name="Shape 2019"/>
            <p:cNvSpPr/>
            <p:nvPr/>
          </p:nvSpPr>
          <p:spPr>
            <a:xfrm>
              <a:off x="1287725" y="18937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0" name="Shape 2020"/>
            <p:cNvSpPr/>
            <p:nvPr/>
          </p:nvSpPr>
          <p:spPr>
            <a:xfrm>
              <a:off x="1287725" y="20442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1" name="Shape 2021"/>
            <p:cNvSpPr/>
            <p:nvPr/>
          </p:nvSpPr>
          <p:spPr>
            <a:xfrm>
              <a:off x="1287725" y="249577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2" name="Shape 2022"/>
            <p:cNvSpPr/>
            <p:nvPr/>
          </p:nvSpPr>
          <p:spPr>
            <a:xfrm>
              <a:off x="1287725" y="2947300"/>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3" name="Shape 2023"/>
            <p:cNvSpPr/>
            <p:nvPr/>
          </p:nvSpPr>
          <p:spPr>
            <a:xfrm>
              <a:off x="1287725" y="36998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4" name="Shape 2024"/>
            <p:cNvSpPr/>
            <p:nvPr/>
          </p:nvSpPr>
          <p:spPr>
            <a:xfrm>
              <a:off x="1287725" y="385037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5" name="Shape 2025"/>
            <p:cNvSpPr/>
            <p:nvPr/>
          </p:nvSpPr>
          <p:spPr>
            <a:xfrm>
              <a:off x="1287725" y="44524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6" name="Shape 2026"/>
            <p:cNvSpPr/>
            <p:nvPr/>
          </p:nvSpPr>
          <p:spPr>
            <a:xfrm>
              <a:off x="1287725" y="47534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7" name="Shape 2027"/>
            <p:cNvSpPr/>
            <p:nvPr/>
          </p:nvSpPr>
          <p:spPr>
            <a:xfrm>
              <a:off x="1287725" y="5054450"/>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8" name="Shape 2028"/>
            <p:cNvSpPr/>
            <p:nvPr/>
          </p:nvSpPr>
          <p:spPr>
            <a:xfrm>
              <a:off x="1287725" y="520497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9" name="Shape 2029"/>
            <p:cNvSpPr/>
            <p:nvPr/>
          </p:nvSpPr>
          <p:spPr>
            <a:xfrm>
              <a:off x="1438225" y="388625"/>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0" name="Shape 2030"/>
            <p:cNvSpPr/>
            <p:nvPr/>
          </p:nvSpPr>
          <p:spPr>
            <a:xfrm>
              <a:off x="1438225" y="23452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1" name="Shape 2031"/>
            <p:cNvSpPr/>
            <p:nvPr/>
          </p:nvSpPr>
          <p:spPr>
            <a:xfrm>
              <a:off x="1438225" y="27968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2" name="Shape 2032"/>
            <p:cNvSpPr/>
            <p:nvPr/>
          </p:nvSpPr>
          <p:spPr>
            <a:xfrm>
              <a:off x="1438225" y="41514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3" name="Shape 2033"/>
            <p:cNvSpPr/>
            <p:nvPr/>
          </p:nvSpPr>
          <p:spPr>
            <a:xfrm>
              <a:off x="1588750" y="3886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4" name="Shape 2034"/>
            <p:cNvSpPr/>
            <p:nvPr/>
          </p:nvSpPr>
          <p:spPr>
            <a:xfrm>
              <a:off x="1588750" y="539125"/>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5" name="Shape 2035"/>
            <p:cNvSpPr/>
            <p:nvPr/>
          </p:nvSpPr>
          <p:spPr>
            <a:xfrm>
              <a:off x="1588750" y="6896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6" name="Shape 2036"/>
            <p:cNvSpPr/>
            <p:nvPr/>
          </p:nvSpPr>
          <p:spPr>
            <a:xfrm>
              <a:off x="1588750" y="114117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7" name="Shape 2037"/>
            <p:cNvSpPr/>
            <p:nvPr/>
          </p:nvSpPr>
          <p:spPr>
            <a:xfrm>
              <a:off x="1588750" y="18937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8" name="Shape 2038"/>
            <p:cNvSpPr/>
            <p:nvPr/>
          </p:nvSpPr>
          <p:spPr>
            <a:xfrm>
              <a:off x="1588750" y="20442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9" name="Shape 2039"/>
            <p:cNvSpPr/>
            <p:nvPr/>
          </p:nvSpPr>
          <p:spPr>
            <a:xfrm>
              <a:off x="1588750" y="23452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0" name="Shape 2040"/>
            <p:cNvSpPr/>
            <p:nvPr/>
          </p:nvSpPr>
          <p:spPr>
            <a:xfrm>
              <a:off x="1588750" y="30978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1" name="Shape 2041"/>
            <p:cNvSpPr/>
            <p:nvPr/>
          </p:nvSpPr>
          <p:spPr>
            <a:xfrm>
              <a:off x="1588750" y="354935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2" name="Shape 2042"/>
            <p:cNvSpPr/>
            <p:nvPr/>
          </p:nvSpPr>
          <p:spPr>
            <a:xfrm>
              <a:off x="1588750" y="535547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3" name="Shape 2043"/>
            <p:cNvSpPr/>
            <p:nvPr/>
          </p:nvSpPr>
          <p:spPr>
            <a:xfrm>
              <a:off x="1739250" y="388625"/>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4" name="Shape 2044"/>
            <p:cNvSpPr/>
            <p:nvPr/>
          </p:nvSpPr>
          <p:spPr>
            <a:xfrm>
              <a:off x="1739250" y="6896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5" name="Shape 2045"/>
            <p:cNvSpPr/>
            <p:nvPr/>
          </p:nvSpPr>
          <p:spPr>
            <a:xfrm>
              <a:off x="1739250" y="9906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6" name="Shape 2046"/>
            <p:cNvSpPr/>
            <p:nvPr/>
          </p:nvSpPr>
          <p:spPr>
            <a:xfrm>
              <a:off x="1739250" y="1592700"/>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7" name="Shape 2047"/>
            <p:cNvSpPr/>
            <p:nvPr/>
          </p:nvSpPr>
          <p:spPr>
            <a:xfrm>
              <a:off x="1739250" y="1743225"/>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8" name="Shape 2048"/>
            <p:cNvSpPr/>
            <p:nvPr/>
          </p:nvSpPr>
          <p:spPr>
            <a:xfrm>
              <a:off x="1739250" y="20442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9" name="Shape 2049"/>
            <p:cNvSpPr/>
            <p:nvPr/>
          </p:nvSpPr>
          <p:spPr>
            <a:xfrm>
              <a:off x="1739250" y="21947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0" name="Shape 2050"/>
            <p:cNvSpPr/>
            <p:nvPr/>
          </p:nvSpPr>
          <p:spPr>
            <a:xfrm>
              <a:off x="1739250" y="23452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1" name="Shape 2051"/>
            <p:cNvSpPr/>
            <p:nvPr/>
          </p:nvSpPr>
          <p:spPr>
            <a:xfrm>
              <a:off x="1739250" y="2947300"/>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2" name="Shape 2052"/>
            <p:cNvSpPr/>
            <p:nvPr/>
          </p:nvSpPr>
          <p:spPr>
            <a:xfrm>
              <a:off x="1739250" y="309782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3" name="Shape 2053"/>
            <p:cNvSpPr/>
            <p:nvPr/>
          </p:nvSpPr>
          <p:spPr>
            <a:xfrm>
              <a:off x="1739250" y="324832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4" name="Shape 2054"/>
            <p:cNvSpPr/>
            <p:nvPr/>
          </p:nvSpPr>
          <p:spPr>
            <a:xfrm>
              <a:off x="1739250" y="3850375"/>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5" name="Shape 2055"/>
            <p:cNvSpPr/>
            <p:nvPr/>
          </p:nvSpPr>
          <p:spPr>
            <a:xfrm>
              <a:off x="1739250" y="4000875"/>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6" name="Shape 2056"/>
            <p:cNvSpPr/>
            <p:nvPr/>
          </p:nvSpPr>
          <p:spPr>
            <a:xfrm>
              <a:off x="1739250" y="445242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7" name="Shape 2057"/>
            <p:cNvSpPr/>
            <p:nvPr/>
          </p:nvSpPr>
          <p:spPr>
            <a:xfrm>
              <a:off x="1739250" y="460292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8" name="Shape 2058"/>
            <p:cNvSpPr/>
            <p:nvPr/>
          </p:nvSpPr>
          <p:spPr>
            <a:xfrm>
              <a:off x="1739250" y="47534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9" name="Shape 2059"/>
            <p:cNvSpPr/>
            <p:nvPr/>
          </p:nvSpPr>
          <p:spPr>
            <a:xfrm>
              <a:off x="1739250" y="5054450"/>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0" name="Shape 2060"/>
            <p:cNvSpPr/>
            <p:nvPr/>
          </p:nvSpPr>
          <p:spPr>
            <a:xfrm>
              <a:off x="1889750" y="539125"/>
              <a:ext cx="121425" cy="121425"/>
            </a:xfrm>
            <a:custGeom>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1" name="Shape 2061"/>
            <p:cNvSpPr/>
            <p:nvPr/>
          </p:nvSpPr>
          <p:spPr>
            <a:xfrm>
              <a:off x="1889750" y="689650"/>
              <a:ext cx="121425" cy="121400"/>
            </a:xfrm>
            <a:custGeom>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2" name="Shape 2062"/>
            <p:cNvSpPr/>
            <p:nvPr/>
          </p:nvSpPr>
          <p:spPr>
            <a:xfrm>
              <a:off x="1889750" y="990675"/>
              <a:ext cx="121425" cy="121400"/>
            </a:xfrm>
            <a:custGeom>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3" name="Shape 2063"/>
            <p:cNvSpPr/>
            <p:nvPr/>
          </p:nvSpPr>
          <p:spPr>
            <a:xfrm>
              <a:off x="1889750" y="1141175"/>
              <a:ext cx="121425" cy="121400"/>
            </a:xfrm>
            <a:custGeom>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4" name="Shape 2064"/>
            <p:cNvSpPr/>
            <p:nvPr/>
          </p:nvSpPr>
          <p:spPr>
            <a:xfrm>
              <a:off x="1889750" y="1291700"/>
              <a:ext cx="121425" cy="121400"/>
            </a:xfrm>
            <a:custGeom>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5" name="Shape 2065"/>
            <p:cNvSpPr/>
            <p:nvPr/>
          </p:nvSpPr>
          <p:spPr>
            <a:xfrm>
              <a:off x="1889750" y="1592700"/>
              <a:ext cx="121425" cy="121425"/>
            </a:xfrm>
            <a:custGeom>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6" name="Shape 2066"/>
            <p:cNvSpPr/>
            <p:nvPr/>
          </p:nvSpPr>
          <p:spPr>
            <a:xfrm>
              <a:off x="1889750" y="3248325"/>
              <a:ext cx="121425" cy="121400"/>
            </a:xfrm>
            <a:custGeom>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7" name="Shape 2067"/>
            <p:cNvSpPr/>
            <p:nvPr/>
          </p:nvSpPr>
          <p:spPr>
            <a:xfrm>
              <a:off x="1889750" y="3549350"/>
              <a:ext cx="121425" cy="121400"/>
            </a:xfrm>
            <a:custGeom>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8" name="Shape 2068"/>
            <p:cNvSpPr/>
            <p:nvPr/>
          </p:nvSpPr>
          <p:spPr>
            <a:xfrm>
              <a:off x="1889750" y="3699875"/>
              <a:ext cx="121425" cy="121400"/>
            </a:xfrm>
            <a:custGeom>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9" name="Shape 2069"/>
            <p:cNvSpPr/>
            <p:nvPr/>
          </p:nvSpPr>
          <p:spPr>
            <a:xfrm>
              <a:off x="1889750" y="5054450"/>
              <a:ext cx="121425" cy="121425"/>
            </a:xfrm>
            <a:custGeom>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0" name="Shape 2070"/>
            <p:cNvSpPr/>
            <p:nvPr/>
          </p:nvSpPr>
          <p:spPr>
            <a:xfrm>
              <a:off x="1889750" y="5355475"/>
              <a:ext cx="121425" cy="121400"/>
            </a:xfrm>
            <a:custGeom>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1" name="Shape 2071"/>
            <p:cNvSpPr/>
            <p:nvPr/>
          </p:nvSpPr>
          <p:spPr>
            <a:xfrm>
              <a:off x="2040275" y="238125"/>
              <a:ext cx="121400" cy="121400"/>
            </a:xfrm>
            <a:custGeom>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2" name="Shape 2072"/>
            <p:cNvSpPr/>
            <p:nvPr/>
          </p:nvSpPr>
          <p:spPr>
            <a:xfrm>
              <a:off x="2040275" y="539125"/>
              <a:ext cx="121400" cy="121425"/>
            </a:xfrm>
            <a:custGeom>
              <a:pathLst>
                <a:path extrusionOk="0" h="4857"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3" name="Shape 2073"/>
            <p:cNvSpPr/>
            <p:nvPr/>
          </p:nvSpPr>
          <p:spPr>
            <a:xfrm>
              <a:off x="2040275" y="840150"/>
              <a:ext cx="121400" cy="121400"/>
            </a:xfrm>
            <a:custGeom>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4" name="Shape 2074"/>
            <p:cNvSpPr/>
            <p:nvPr/>
          </p:nvSpPr>
          <p:spPr>
            <a:xfrm>
              <a:off x="2040275" y="990675"/>
              <a:ext cx="121400" cy="121400"/>
            </a:xfrm>
            <a:custGeom>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5" name="Shape 2075"/>
            <p:cNvSpPr/>
            <p:nvPr/>
          </p:nvSpPr>
          <p:spPr>
            <a:xfrm>
              <a:off x="2040275" y="1592700"/>
              <a:ext cx="121400" cy="121425"/>
            </a:xfrm>
            <a:custGeom>
              <a:pathLst>
                <a:path extrusionOk="0" h="4857"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6" name="Shape 2076"/>
            <p:cNvSpPr/>
            <p:nvPr/>
          </p:nvSpPr>
          <p:spPr>
            <a:xfrm>
              <a:off x="2040275" y="2194750"/>
              <a:ext cx="121400" cy="121400"/>
            </a:xfrm>
            <a:custGeom>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7" name="Shape 2077"/>
            <p:cNvSpPr/>
            <p:nvPr/>
          </p:nvSpPr>
          <p:spPr>
            <a:xfrm>
              <a:off x="2040275" y="2345275"/>
              <a:ext cx="121400" cy="121400"/>
            </a:xfrm>
            <a:custGeom>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8" name="Shape 2078"/>
            <p:cNvSpPr/>
            <p:nvPr/>
          </p:nvSpPr>
          <p:spPr>
            <a:xfrm>
              <a:off x="2040275" y="2495775"/>
              <a:ext cx="121400" cy="121400"/>
            </a:xfrm>
            <a:custGeom>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9" name="Shape 2079"/>
            <p:cNvSpPr/>
            <p:nvPr/>
          </p:nvSpPr>
          <p:spPr>
            <a:xfrm>
              <a:off x="2040275" y="3398850"/>
              <a:ext cx="121400" cy="121400"/>
            </a:xfrm>
            <a:custGeom>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0" name="Shape 2080"/>
            <p:cNvSpPr/>
            <p:nvPr/>
          </p:nvSpPr>
          <p:spPr>
            <a:xfrm>
              <a:off x="2040275" y="4151400"/>
              <a:ext cx="121400" cy="121400"/>
            </a:xfrm>
            <a:custGeom>
              <a:pathLst>
                <a:path extrusionOk="0" h="4856" w="4856">
                  <a:moveTo>
                    <a:pt x="0" y="0"/>
                  </a:moveTo>
                  <a:lnTo>
                    <a:pt x="0"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1" name="Shape 2081"/>
            <p:cNvSpPr/>
            <p:nvPr/>
          </p:nvSpPr>
          <p:spPr>
            <a:xfrm>
              <a:off x="2040275" y="4602925"/>
              <a:ext cx="121400" cy="121400"/>
            </a:xfrm>
            <a:custGeom>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2" name="Shape 2082"/>
            <p:cNvSpPr/>
            <p:nvPr/>
          </p:nvSpPr>
          <p:spPr>
            <a:xfrm>
              <a:off x="2040275" y="4753450"/>
              <a:ext cx="121400" cy="121400"/>
            </a:xfrm>
            <a:custGeom>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3" name="Shape 2083"/>
            <p:cNvSpPr/>
            <p:nvPr/>
          </p:nvSpPr>
          <p:spPr>
            <a:xfrm>
              <a:off x="2040275" y="5355475"/>
              <a:ext cx="121400" cy="121400"/>
            </a:xfrm>
            <a:custGeom>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4" name="Shape 2084"/>
            <p:cNvSpPr/>
            <p:nvPr/>
          </p:nvSpPr>
          <p:spPr>
            <a:xfrm>
              <a:off x="2190775" y="388625"/>
              <a:ext cx="121425" cy="121400"/>
            </a:xfrm>
            <a:custGeom>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5" name="Shape 2085"/>
            <p:cNvSpPr/>
            <p:nvPr/>
          </p:nvSpPr>
          <p:spPr>
            <a:xfrm>
              <a:off x="2190775" y="539125"/>
              <a:ext cx="121425" cy="121425"/>
            </a:xfrm>
            <a:custGeom>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6" name="Shape 2086"/>
            <p:cNvSpPr/>
            <p:nvPr/>
          </p:nvSpPr>
          <p:spPr>
            <a:xfrm>
              <a:off x="2190775" y="990675"/>
              <a:ext cx="121425" cy="121400"/>
            </a:xfrm>
            <a:custGeom>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7" name="Shape 2087"/>
            <p:cNvSpPr/>
            <p:nvPr/>
          </p:nvSpPr>
          <p:spPr>
            <a:xfrm>
              <a:off x="2190775" y="1442200"/>
              <a:ext cx="121425" cy="121400"/>
            </a:xfrm>
            <a:custGeom>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8" name="Shape 2088"/>
            <p:cNvSpPr/>
            <p:nvPr/>
          </p:nvSpPr>
          <p:spPr>
            <a:xfrm>
              <a:off x="2190775" y="2646275"/>
              <a:ext cx="121425" cy="121425"/>
            </a:xfrm>
            <a:custGeom>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9" name="Shape 2089"/>
            <p:cNvSpPr/>
            <p:nvPr/>
          </p:nvSpPr>
          <p:spPr>
            <a:xfrm>
              <a:off x="2190775" y="2947300"/>
              <a:ext cx="121425" cy="121425"/>
            </a:xfrm>
            <a:custGeom>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0" name="Shape 2090"/>
            <p:cNvSpPr/>
            <p:nvPr/>
          </p:nvSpPr>
          <p:spPr>
            <a:xfrm>
              <a:off x="2190775" y="3850375"/>
              <a:ext cx="121425" cy="121400"/>
            </a:xfrm>
            <a:custGeom>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1" name="Shape 2091"/>
            <p:cNvSpPr/>
            <p:nvPr/>
          </p:nvSpPr>
          <p:spPr>
            <a:xfrm>
              <a:off x="2190775" y="4301900"/>
              <a:ext cx="121425" cy="121400"/>
            </a:xfrm>
            <a:custGeom>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2" name="Shape 2092"/>
            <p:cNvSpPr/>
            <p:nvPr/>
          </p:nvSpPr>
          <p:spPr>
            <a:xfrm>
              <a:off x="2190775" y="4903950"/>
              <a:ext cx="121425" cy="121400"/>
            </a:xfrm>
            <a:custGeom>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3" name="Shape 2093"/>
            <p:cNvSpPr/>
            <p:nvPr/>
          </p:nvSpPr>
          <p:spPr>
            <a:xfrm>
              <a:off x="2341300" y="2381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4" name="Shape 2094"/>
            <p:cNvSpPr/>
            <p:nvPr/>
          </p:nvSpPr>
          <p:spPr>
            <a:xfrm>
              <a:off x="2341300" y="3886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5" name="Shape 2095"/>
            <p:cNvSpPr/>
            <p:nvPr/>
          </p:nvSpPr>
          <p:spPr>
            <a:xfrm>
              <a:off x="2341300" y="84015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6" name="Shape 2096"/>
            <p:cNvSpPr/>
            <p:nvPr/>
          </p:nvSpPr>
          <p:spPr>
            <a:xfrm>
              <a:off x="2341300" y="114117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7" name="Shape 2097"/>
            <p:cNvSpPr/>
            <p:nvPr/>
          </p:nvSpPr>
          <p:spPr>
            <a:xfrm>
              <a:off x="2341300" y="18937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8" name="Shape 2098"/>
            <p:cNvSpPr/>
            <p:nvPr/>
          </p:nvSpPr>
          <p:spPr>
            <a:xfrm>
              <a:off x="2341300" y="20442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9" name="Shape 2099"/>
            <p:cNvSpPr/>
            <p:nvPr/>
          </p:nvSpPr>
          <p:spPr>
            <a:xfrm>
              <a:off x="2341300" y="36998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0" name="Shape 2100"/>
            <p:cNvSpPr/>
            <p:nvPr/>
          </p:nvSpPr>
          <p:spPr>
            <a:xfrm>
              <a:off x="2341300" y="4000875"/>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1" name="Shape 2101"/>
            <p:cNvSpPr/>
            <p:nvPr/>
          </p:nvSpPr>
          <p:spPr>
            <a:xfrm>
              <a:off x="2491800" y="23812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2" name="Shape 2102"/>
            <p:cNvSpPr/>
            <p:nvPr/>
          </p:nvSpPr>
          <p:spPr>
            <a:xfrm>
              <a:off x="2491800" y="129170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3" name="Shape 2103"/>
            <p:cNvSpPr/>
            <p:nvPr/>
          </p:nvSpPr>
          <p:spPr>
            <a:xfrm>
              <a:off x="2491800" y="21947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4" name="Shape 2104"/>
            <p:cNvSpPr/>
            <p:nvPr/>
          </p:nvSpPr>
          <p:spPr>
            <a:xfrm>
              <a:off x="2491800" y="36998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5" name="Shape 2105"/>
            <p:cNvSpPr/>
            <p:nvPr/>
          </p:nvSpPr>
          <p:spPr>
            <a:xfrm>
              <a:off x="2491800" y="49039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6" name="Shape 2106"/>
            <p:cNvSpPr/>
            <p:nvPr/>
          </p:nvSpPr>
          <p:spPr>
            <a:xfrm>
              <a:off x="2642325" y="2381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7" name="Shape 2107"/>
            <p:cNvSpPr/>
            <p:nvPr/>
          </p:nvSpPr>
          <p:spPr>
            <a:xfrm>
              <a:off x="2642325" y="6896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8" name="Shape 2108"/>
            <p:cNvSpPr/>
            <p:nvPr/>
          </p:nvSpPr>
          <p:spPr>
            <a:xfrm>
              <a:off x="2642325" y="23452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9" name="Shape 2109"/>
            <p:cNvSpPr/>
            <p:nvPr/>
          </p:nvSpPr>
          <p:spPr>
            <a:xfrm>
              <a:off x="2642325" y="32483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0" name="Shape 2110"/>
            <p:cNvSpPr/>
            <p:nvPr/>
          </p:nvSpPr>
          <p:spPr>
            <a:xfrm>
              <a:off x="2642325" y="36998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1" name="Shape 2111"/>
            <p:cNvSpPr/>
            <p:nvPr/>
          </p:nvSpPr>
          <p:spPr>
            <a:xfrm>
              <a:off x="2792825" y="430190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2" name="Shape 2112"/>
            <p:cNvSpPr/>
            <p:nvPr/>
          </p:nvSpPr>
          <p:spPr>
            <a:xfrm>
              <a:off x="2943325" y="1442200"/>
              <a:ext cx="121425" cy="121400"/>
            </a:xfrm>
            <a:custGeom>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3" name="Shape 2113"/>
            <p:cNvSpPr/>
            <p:nvPr/>
          </p:nvSpPr>
          <p:spPr>
            <a:xfrm>
              <a:off x="2943325" y="2646275"/>
              <a:ext cx="121425" cy="121425"/>
            </a:xfrm>
            <a:custGeom>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4" name="Shape 2114"/>
            <p:cNvSpPr/>
            <p:nvPr/>
          </p:nvSpPr>
          <p:spPr>
            <a:xfrm>
              <a:off x="3093850" y="5054450"/>
              <a:ext cx="121400" cy="121425"/>
            </a:xfrm>
            <a:custGeom>
              <a:pathLst>
                <a:path extrusionOk="0" h="4857"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5" name="Shape 2115"/>
            <p:cNvSpPr/>
            <p:nvPr/>
          </p:nvSpPr>
          <p:spPr>
            <a:xfrm>
              <a:off x="3394875" y="249577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6" name="Shape 2116"/>
            <p:cNvSpPr/>
            <p:nvPr/>
          </p:nvSpPr>
          <p:spPr>
            <a:xfrm>
              <a:off x="3545375" y="49039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17" name="Shape 2117"/>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Dosis Light"/>
                <a:ea typeface="Dosis Light"/>
                <a:cs typeface="Dosis Light"/>
                <a:sym typeface="Dosis Light"/>
              </a:defRPr>
            </a:lvl1pPr>
            <a:lvl2pPr indent="0" lvl="1" marL="0" marR="0" rtl="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Dosis Light"/>
                <a:ea typeface="Dosis Light"/>
                <a:cs typeface="Dosis Light"/>
                <a:sym typeface="Dosis Light"/>
              </a:defRPr>
            </a:lvl2pPr>
            <a:lvl3pPr indent="0" lvl="2" marL="0" marR="0" rtl="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Dosis Light"/>
                <a:ea typeface="Dosis Light"/>
                <a:cs typeface="Dosis Light"/>
                <a:sym typeface="Dosis Light"/>
              </a:defRPr>
            </a:lvl3pPr>
            <a:lvl4pPr indent="0" lvl="3" marL="0" marR="0" rtl="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Dosis Light"/>
                <a:ea typeface="Dosis Light"/>
                <a:cs typeface="Dosis Light"/>
                <a:sym typeface="Dosis Light"/>
              </a:defRPr>
            </a:lvl4pPr>
            <a:lvl5pPr indent="0" lvl="4" marL="0" marR="0" rtl="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Dosis Light"/>
                <a:ea typeface="Dosis Light"/>
                <a:cs typeface="Dosis Light"/>
                <a:sym typeface="Dosis Light"/>
              </a:defRPr>
            </a:lvl5pPr>
            <a:lvl6pPr indent="0" lvl="5" marL="0" marR="0" rtl="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Dosis Light"/>
                <a:ea typeface="Dosis Light"/>
                <a:cs typeface="Dosis Light"/>
                <a:sym typeface="Dosis Light"/>
              </a:defRPr>
            </a:lvl6pPr>
            <a:lvl7pPr indent="0" lvl="6" marL="0" marR="0" rtl="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Dosis Light"/>
                <a:ea typeface="Dosis Light"/>
                <a:cs typeface="Dosis Light"/>
                <a:sym typeface="Dosis Light"/>
              </a:defRPr>
            </a:lvl7pPr>
            <a:lvl8pPr indent="0" lvl="7" marL="0" marR="0" rtl="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Dosis Light"/>
                <a:ea typeface="Dosis Light"/>
                <a:cs typeface="Dosis Light"/>
                <a:sym typeface="Dosis Light"/>
              </a:defRPr>
            </a:lvl8pPr>
            <a:lvl9pPr indent="0" lvl="8" marL="0" marR="0" rtl="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Dosis Light"/>
                <a:ea typeface="Dosis Light"/>
                <a:cs typeface="Dosis Light"/>
                <a:sym typeface="Dosis Light"/>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2118" name="Shape 2118"/>
        <p:cNvGrpSpPr/>
        <p:nvPr/>
      </p:nvGrpSpPr>
      <p:grpSpPr>
        <a:xfrm>
          <a:off x="0" y="0"/>
          <a:ext cx="0" cy="0"/>
          <a:chOff x="0" y="0"/>
          <a:chExt cx="0" cy="0"/>
        </a:xfrm>
      </p:grpSpPr>
      <p:sp>
        <p:nvSpPr>
          <p:cNvPr id="2119" name="Shape 2119"/>
          <p:cNvSpPr txBox="1"/>
          <p:nvPr>
            <p:ph type="title"/>
          </p:nvPr>
        </p:nvSpPr>
        <p:spPr>
          <a:xfrm>
            <a:off x="718300" y="739375"/>
            <a:ext cx="6761100" cy="8574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0B87A1"/>
              </a:buClr>
              <a:buSzPts val="3600"/>
              <a:buFont typeface="Dosis Light"/>
              <a:buNone/>
              <a:defRPr b="0" i="0" sz="3600" u="none" cap="none" strike="noStrike">
                <a:solidFill>
                  <a:srgbClr val="0B87A1"/>
                </a:solidFill>
                <a:latin typeface="Dosis Light"/>
                <a:ea typeface="Dosis Light"/>
                <a:cs typeface="Dosis Light"/>
                <a:sym typeface="Dosis Light"/>
              </a:defRPr>
            </a:lvl1pPr>
            <a:lvl2pPr lvl="1" marR="0" rtl="0" algn="l">
              <a:lnSpc>
                <a:spcPct val="100000"/>
              </a:lnSpc>
              <a:spcBef>
                <a:spcPts val="0"/>
              </a:spcBef>
              <a:spcAft>
                <a:spcPts val="0"/>
              </a:spcAft>
              <a:buClr>
                <a:srgbClr val="0B87A1"/>
              </a:buClr>
              <a:buSzPts val="3600"/>
              <a:buFont typeface="Dosis Light"/>
              <a:buNone/>
              <a:defRPr b="0" i="0" sz="3600" u="none" cap="none" strike="noStrike">
                <a:solidFill>
                  <a:srgbClr val="0B87A1"/>
                </a:solidFill>
                <a:latin typeface="Dosis Light"/>
                <a:ea typeface="Dosis Light"/>
                <a:cs typeface="Dosis Light"/>
                <a:sym typeface="Dosis Light"/>
              </a:defRPr>
            </a:lvl2pPr>
            <a:lvl3pPr lvl="2" marR="0" rtl="0" algn="l">
              <a:lnSpc>
                <a:spcPct val="100000"/>
              </a:lnSpc>
              <a:spcBef>
                <a:spcPts val="0"/>
              </a:spcBef>
              <a:spcAft>
                <a:spcPts val="0"/>
              </a:spcAft>
              <a:buClr>
                <a:srgbClr val="0B87A1"/>
              </a:buClr>
              <a:buSzPts val="3600"/>
              <a:buFont typeface="Dosis Light"/>
              <a:buNone/>
              <a:defRPr b="0" i="0" sz="3600" u="none" cap="none" strike="noStrike">
                <a:solidFill>
                  <a:srgbClr val="0B87A1"/>
                </a:solidFill>
                <a:latin typeface="Dosis Light"/>
                <a:ea typeface="Dosis Light"/>
                <a:cs typeface="Dosis Light"/>
                <a:sym typeface="Dosis Light"/>
              </a:defRPr>
            </a:lvl3pPr>
            <a:lvl4pPr lvl="3" marR="0" rtl="0" algn="l">
              <a:lnSpc>
                <a:spcPct val="100000"/>
              </a:lnSpc>
              <a:spcBef>
                <a:spcPts val="0"/>
              </a:spcBef>
              <a:spcAft>
                <a:spcPts val="0"/>
              </a:spcAft>
              <a:buClr>
                <a:srgbClr val="0B87A1"/>
              </a:buClr>
              <a:buSzPts val="3600"/>
              <a:buFont typeface="Dosis Light"/>
              <a:buNone/>
              <a:defRPr b="0" i="0" sz="3600" u="none" cap="none" strike="noStrike">
                <a:solidFill>
                  <a:srgbClr val="0B87A1"/>
                </a:solidFill>
                <a:latin typeface="Dosis Light"/>
                <a:ea typeface="Dosis Light"/>
                <a:cs typeface="Dosis Light"/>
                <a:sym typeface="Dosis Light"/>
              </a:defRPr>
            </a:lvl4pPr>
            <a:lvl5pPr lvl="4" marR="0" rtl="0" algn="l">
              <a:lnSpc>
                <a:spcPct val="100000"/>
              </a:lnSpc>
              <a:spcBef>
                <a:spcPts val="0"/>
              </a:spcBef>
              <a:spcAft>
                <a:spcPts val="0"/>
              </a:spcAft>
              <a:buClr>
                <a:srgbClr val="0B87A1"/>
              </a:buClr>
              <a:buSzPts val="3600"/>
              <a:buFont typeface="Dosis Light"/>
              <a:buNone/>
              <a:defRPr b="0" i="0" sz="3600" u="none" cap="none" strike="noStrike">
                <a:solidFill>
                  <a:srgbClr val="0B87A1"/>
                </a:solidFill>
                <a:latin typeface="Dosis Light"/>
                <a:ea typeface="Dosis Light"/>
                <a:cs typeface="Dosis Light"/>
                <a:sym typeface="Dosis Light"/>
              </a:defRPr>
            </a:lvl5pPr>
            <a:lvl6pPr lvl="5" marR="0" rtl="0" algn="l">
              <a:lnSpc>
                <a:spcPct val="100000"/>
              </a:lnSpc>
              <a:spcBef>
                <a:spcPts val="0"/>
              </a:spcBef>
              <a:spcAft>
                <a:spcPts val="0"/>
              </a:spcAft>
              <a:buClr>
                <a:srgbClr val="0B87A1"/>
              </a:buClr>
              <a:buSzPts val="3600"/>
              <a:buFont typeface="Dosis Light"/>
              <a:buNone/>
              <a:defRPr b="0" i="0" sz="3600" u="none" cap="none" strike="noStrike">
                <a:solidFill>
                  <a:srgbClr val="0B87A1"/>
                </a:solidFill>
                <a:latin typeface="Dosis Light"/>
                <a:ea typeface="Dosis Light"/>
                <a:cs typeface="Dosis Light"/>
                <a:sym typeface="Dosis Light"/>
              </a:defRPr>
            </a:lvl6pPr>
            <a:lvl7pPr lvl="6" marR="0" rtl="0" algn="l">
              <a:lnSpc>
                <a:spcPct val="100000"/>
              </a:lnSpc>
              <a:spcBef>
                <a:spcPts val="0"/>
              </a:spcBef>
              <a:spcAft>
                <a:spcPts val="0"/>
              </a:spcAft>
              <a:buClr>
                <a:srgbClr val="0B87A1"/>
              </a:buClr>
              <a:buSzPts val="3600"/>
              <a:buFont typeface="Dosis Light"/>
              <a:buNone/>
              <a:defRPr b="0" i="0" sz="3600" u="none" cap="none" strike="noStrike">
                <a:solidFill>
                  <a:srgbClr val="0B87A1"/>
                </a:solidFill>
                <a:latin typeface="Dosis Light"/>
                <a:ea typeface="Dosis Light"/>
                <a:cs typeface="Dosis Light"/>
                <a:sym typeface="Dosis Light"/>
              </a:defRPr>
            </a:lvl7pPr>
            <a:lvl8pPr lvl="7" marR="0" rtl="0" algn="l">
              <a:lnSpc>
                <a:spcPct val="100000"/>
              </a:lnSpc>
              <a:spcBef>
                <a:spcPts val="0"/>
              </a:spcBef>
              <a:spcAft>
                <a:spcPts val="0"/>
              </a:spcAft>
              <a:buClr>
                <a:srgbClr val="0B87A1"/>
              </a:buClr>
              <a:buSzPts val="3600"/>
              <a:buFont typeface="Dosis Light"/>
              <a:buNone/>
              <a:defRPr b="0" i="0" sz="3600" u="none" cap="none" strike="noStrike">
                <a:solidFill>
                  <a:srgbClr val="0B87A1"/>
                </a:solidFill>
                <a:latin typeface="Dosis Light"/>
                <a:ea typeface="Dosis Light"/>
                <a:cs typeface="Dosis Light"/>
                <a:sym typeface="Dosis Light"/>
              </a:defRPr>
            </a:lvl8pPr>
            <a:lvl9pPr lvl="8" marR="0" rtl="0" algn="l">
              <a:lnSpc>
                <a:spcPct val="100000"/>
              </a:lnSpc>
              <a:spcBef>
                <a:spcPts val="0"/>
              </a:spcBef>
              <a:spcAft>
                <a:spcPts val="0"/>
              </a:spcAft>
              <a:buClr>
                <a:srgbClr val="0B87A1"/>
              </a:buClr>
              <a:buSzPts val="3600"/>
              <a:buFont typeface="Dosis Light"/>
              <a:buNone/>
              <a:defRPr b="0" i="0" sz="3600" u="none" cap="none" strike="noStrike">
                <a:solidFill>
                  <a:srgbClr val="0B87A1"/>
                </a:solidFill>
                <a:latin typeface="Dosis Light"/>
                <a:ea typeface="Dosis Light"/>
                <a:cs typeface="Dosis Light"/>
                <a:sym typeface="Dosis Light"/>
              </a:defRPr>
            </a:lvl9pPr>
          </a:lstStyle>
          <a:p/>
        </p:txBody>
      </p:sp>
      <p:sp>
        <p:nvSpPr>
          <p:cNvPr id="2120" name="Shape 2120"/>
          <p:cNvSpPr txBox="1"/>
          <p:nvPr>
            <p:ph idx="1" type="body"/>
          </p:nvPr>
        </p:nvSpPr>
        <p:spPr>
          <a:xfrm>
            <a:off x="718300" y="1733550"/>
            <a:ext cx="6761100" cy="2980500"/>
          </a:xfrm>
          <a:prstGeom prst="rect">
            <a:avLst/>
          </a:prstGeom>
          <a:noFill/>
          <a:ln>
            <a:noFill/>
          </a:ln>
        </p:spPr>
        <p:txBody>
          <a:bodyPr anchorCtr="0" anchor="t" bIns="91425" lIns="91425" spcFirstLastPara="1" rIns="91425" wrap="square" tIns="91425"/>
          <a:lstStyle>
            <a:lvl1pPr indent="-381000" lvl="0" marL="457200" marR="0" rtl="0" algn="l">
              <a:lnSpc>
                <a:spcPct val="100000"/>
              </a:lnSpc>
              <a:spcBef>
                <a:spcPts val="600"/>
              </a:spcBef>
              <a:spcAft>
                <a:spcPts val="0"/>
              </a:spcAft>
              <a:buClr>
                <a:srgbClr val="D3EBD5"/>
              </a:buClr>
              <a:buSzPts val="2400"/>
              <a:buFont typeface="Titillium Web Light"/>
              <a:buChar char="▪"/>
              <a:defRPr b="0" i="0" sz="2400" u="none" cap="none" strike="noStrike">
                <a:solidFill>
                  <a:srgbClr val="003B55"/>
                </a:solidFill>
                <a:latin typeface="Titillium Web Light"/>
                <a:ea typeface="Titillium Web Light"/>
                <a:cs typeface="Titillium Web Light"/>
                <a:sym typeface="Titillium Web Light"/>
              </a:defRPr>
            </a:lvl1pPr>
            <a:lvl2pPr indent="-381000" lvl="1" marL="914400" marR="0" rtl="0" algn="l">
              <a:lnSpc>
                <a:spcPct val="100000"/>
              </a:lnSpc>
              <a:spcBef>
                <a:spcPts val="0"/>
              </a:spcBef>
              <a:spcAft>
                <a:spcPts val="0"/>
              </a:spcAft>
              <a:buClr>
                <a:srgbClr val="D3EBD5"/>
              </a:buClr>
              <a:buSzPts val="2400"/>
              <a:buFont typeface="Titillium Web Light"/>
              <a:buChar char="▫"/>
              <a:defRPr b="0" i="0" sz="2400" u="none" cap="none" strike="noStrike">
                <a:solidFill>
                  <a:srgbClr val="003B55"/>
                </a:solidFill>
                <a:latin typeface="Titillium Web Light"/>
                <a:ea typeface="Titillium Web Light"/>
                <a:cs typeface="Titillium Web Light"/>
                <a:sym typeface="Titillium Web Light"/>
              </a:defRPr>
            </a:lvl2pPr>
            <a:lvl3pPr indent="-381000" lvl="2" marL="1371600" marR="0" rtl="0" algn="l">
              <a:lnSpc>
                <a:spcPct val="100000"/>
              </a:lnSpc>
              <a:spcBef>
                <a:spcPts val="0"/>
              </a:spcBef>
              <a:spcAft>
                <a:spcPts val="0"/>
              </a:spcAft>
              <a:buClr>
                <a:srgbClr val="D3EBD5"/>
              </a:buClr>
              <a:buSzPts val="2400"/>
              <a:buFont typeface="Titillium Web Light"/>
              <a:buChar char="▫"/>
              <a:defRPr b="0" i="0" sz="2400" u="none" cap="none" strike="noStrike">
                <a:solidFill>
                  <a:srgbClr val="003B55"/>
                </a:solidFill>
                <a:latin typeface="Titillium Web Light"/>
                <a:ea typeface="Titillium Web Light"/>
                <a:cs typeface="Titillium Web Light"/>
                <a:sym typeface="Titillium Web Light"/>
              </a:defRPr>
            </a:lvl3pPr>
            <a:lvl4pPr indent="-381000" lvl="3" marL="1828800" marR="0" rtl="0" algn="l">
              <a:lnSpc>
                <a:spcPct val="100000"/>
              </a:lnSpc>
              <a:spcBef>
                <a:spcPts val="0"/>
              </a:spcBef>
              <a:spcAft>
                <a:spcPts val="0"/>
              </a:spcAft>
              <a:buClr>
                <a:srgbClr val="D3EBD5"/>
              </a:buClr>
              <a:buSzPts val="2400"/>
              <a:buFont typeface="Titillium Web Light"/>
              <a:buChar char="▫"/>
              <a:defRPr b="0" i="0" sz="2400" u="none" cap="none" strike="noStrike">
                <a:solidFill>
                  <a:srgbClr val="003B55"/>
                </a:solidFill>
                <a:latin typeface="Titillium Web Light"/>
                <a:ea typeface="Titillium Web Light"/>
                <a:cs typeface="Titillium Web Light"/>
                <a:sym typeface="Titillium Web Light"/>
              </a:defRPr>
            </a:lvl4pPr>
            <a:lvl5pPr indent="-381000" lvl="4" marL="2286000" marR="0" rtl="0" algn="l">
              <a:lnSpc>
                <a:spcPct val="100000"/>
              </a:lnSpc>
              <a:spcBef>
                <a:spcPts val="0"/>
              </a:spcBef>
              <a:spcAft>
                <a:spcPts val="0"/>
              </a:spcAft>
              <a:buClr>
                <a:srgbClr val="D3EBD5"/>
              </a:buClr>
              <a:buSzPts val="2400"/>
              <a:buFont typeface="Titillium Web Light"/>
              <a:buChar char="▫"/>
              <a:defRPr b="0" i="0" sz="2400" u="none" cap="none" strike="noStrike">
                <a:solidFill>
                  <a:srgbClr val="003B55"/>
                </a:solidFill>
                <a:latin typeface="Titillium Web Light"/>
                <a:ea typeface="Titillium Web Light"/>
                <a:cs typeface="Titillium Web Light"/>
                <a:sym typeface="Titillium Web Light"/>
              </a:defRPr>
            </a:lvl5pPr>
            <a:lvl6pPr indent="-381000" lvl="5" marL="2743200" marR="0" rtl="0" algn="l">
              <a:lnSpc>
                <a:spcPct val="100000"/>
              </a:lnSpc>
              <a:spcBef>
                <a:spcPts val="0"/>
              </a:spcBef>
              <a:spcAft>
                <a:spcPts val="0"/>
              </a:spcAft>
              <a:buClr>
                <a:srgbClr val="D3EBD5"/>
              </a:buClr>
              <a:buSzPts val="2400"/>
              <a:buFont typeface="Titillium Web Light"/>
              <a:buChar char="▫"/>
              <a:defRPr b="0" i="0" sz="2400" u="none" cap="none" strike="noStrike">
                <a:solidFill>
                  <a:srgbClr val="003B55"/>
                </a:solidFill>
                <a:latin typeface="Titillium Web Light"/>
                <a:ea typeface="Titillium Web Light"/>
                <a:cs typeface="Titillium Web Light"/>
                <a:sym typeface="Titillium Web Light"/>
              </a:defRPr>
            </a:lvl6pPr>
            <a:lvl7pPr indent="-381000" lvl="6" marL="3200400" marR="0" rtl="0" algn="l">
              <a:lnSpc>
                <a:spcPct val="100000"/>
              </a:lnSpc>
              <a:spcBef>
                <a:spcPts val="0"/>
              </a:spcBef>
              <a:spcAft>
                <a:spcPts val="0"/>
              </a:spcAft>
              <a:buClr>
                <a:srgbClr val="D3EBD5"/>
              </a:buClr>
              <a:buSzPts val="2400"/>
              <a:buFont typeface="Titillium Web Light"/>
              <a:buChar char="●"/>
              <a:defRPr b="0" i="0" sz="2400" u="none" cap="none" strike="noStrike">
                <a:solidFill>
                  <a:srgbClr val="003B55"/>
                </a:solidFill>
                <a:latin typeface="Titillium Web Light"/>
                <a:ea typeface="Titillium Web Light"/>
                <a:cs typeface="Titillium Web Light"/>
                <a:sym typeface="Titillium Web Light"/>
              </a:defRPr>
            </a:lvl7pPr>
            <a:lvl8pPr indent="-381000" lvl="7" marL="3657600" marR="0" rtl="0" algn="l">
              <a:lnSpc>
                <a:spcPct val="100000"/>
              </a:lnSpc>
              <a:spcBef>
                <a:spcPts val="0"/>
              </a:spcBef>
              <a:spcAft>
                <a:spcPts val="0"/>
              </a:spcAft>
              <a:buClr>
                <a:srgbClr val="D3EBD5"/>
              </a:buClr>
              <a:buSzPts val="2400"/>
              <a:buFont typeface="Titillium Web Light"/>
              <a:buChar char="○"/>
              <a:defRPr b="0" i="0" sz="2400" u="none" cap="none" strike="noStrike">
                <a:solidFill>
                  <a:srgbClr val="003B55"/>
                </a:solidFill>
                <a:latin typeface="Titillium Web Light"/>
                <a:ea typeface="Titillium Web Light"/>
                <a:cs typeface="Titillium Web Light"/>
                <a:sym typeface="Titillium Web Light"/>
              </a:defRPr>
            </a:lvl8pPr>
            <a:lvl9pPr indent="-381000" lvl="8" marL="4114800" marR="0" rtl="0" algn="l">
              <a:lnSpc>
                <a:spcPct val="100000"/>
              </a:lnSpc>
              <a:spcBef>
                <a:spcPts val="0"/>
              </a:spcBef>
              <a:spcAft>
                <a:spcPts val="0"/>
              </a:spcAft>
              <a:buClr>
                <a:srgbClr val="D3EBD5"/>
              </a:buClr>
              <a:buSzPts val="2400"/>
              <a:buFont typeface="Titillium Web Light"/>
              <a:buChar char="■"/>
              <a:defRPr b="0" i="0" sz="2400" u="none" cap="none" strike="noStrike">
                <a:solidFill>
                  <a:srgbClr val="003B55"/>
                </a:solidFill>
                <a:latin typeface="Titillium Web Light"/>
                <a:ea typeface="Titillium Web Light"/>
                <a:cs typeface="Titillium Web Light"/>
                <a:sym typeface="Titillium Web Light"/>
              </a:defRPr>
            </a:lvl9pPr>
          </a:lstStyle>
          <a:p/>
        </p:txBody>
      </p:sp>
      <p:grpSp>
        <p:nvGrpSpPr>
          <p:cNvPr id="2121" name="Shape 2121"/>
          <p:cNvGrpSpPr/>
          <p:nvPr/>
        </p:nvGrpSpPr>
        <p:grpSpPr>
          <a:xfrm rot="10800000">
            <a:off x="8851487" y="28707"/>
            <a:ext cx="264012" cy="5086302"/>
            <a:chOff x="5307800" y="238125"/>
            <a:chExt cx="271925" cy="5238750"/>
          </a:xfrm>
        </p:grpSpPr>
        <p:sp>
          <p:nvSpPr>
            <p:cNvPr id="2122" name="Shape 2122"/>
            <p:cNvSpPr/>
            <p:nvPr/>
          </p:nvSpPr>
          <p:spPr>
            <a:xfrm>
              <a:off x="5307800" y="2381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3" name="Shape 2123"/>
            <p:cNvSpPr/>
            <p:nvPr/>
          </p:nvSpPr>
          <p:spPr>
            <a:xfrm>
              <a:off x="5307800" y="38862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4" name="Shape 2124"/>
            <p:cNvSpPr/>
            <p:nvPr/>
          </p:nvSpPr>
          <p:spPr>
            <a:xfrm>
              <a:off x="5307800" y="539125"/>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5" name="Shape 2125"/>
            <p:cNvSpPr/>
            <p:nvPr/>
          </p:nvSpPr>
          <p:spPr>
            <a:xfrm>
              <a:off x="5307800" y="6896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6" name="Shape 2126"/>
            <p:cNvSpPr/>
            <p:nvPr/>
          </p:nvSpPr>
          <p:spPr>
            <a:xfrm>
              <a:off x="5307800" y="8401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7" name="Shape 2127"/>
            <p:cNvSpPr/>
            <p:nvPr/>
          </p:nvSpPr>
          <p:spPr>
            <a:xfrm>
              <a:off x="5307800" y="9906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8" name="Shape 2128"/>
            <p:cNvSpPr/>
            <p:nvPr/>
          </p:nvSpPr>
          <p:spPr>
            <a:xfrm>
              <a:off x="5307800" y="114117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9" name="Shape 2129"/>
            <p:cNvSpPr/>
            <p:nvPr/>
          </p:nvSpPr>
          <p:spPr>
            <a:xfrm>
              <a:off x="5307800" y="129170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0" name="Shape 2130"/>
            <p:cNvSpPr/>
            <p:nvPr/>
          </p:nvSpPr>
          <p:spPr>
            <a:xfrm>
              <a:off x="5307800" y="14422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1" name="Shape 2131"/>
            <p:cNvSpPr/>
            <p:nvPr/>
          </p:nvSpPr>
          <p:spPr>
            <a:xfrm>
              <a:off x="5307800" y="159270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2" name="Shape 2132"/>
            <p:cNvSpPr/>
            <p:nvPr/>
          </p:nvSpPr>
          <p:spPr>
            <a:xfrm>
              <a:off x="5307800" y="174322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3" name="Shape 2133"/>
            <p:cNvSpPr/>
            <p:nvPr/>
          </p:nvSpPr>
          <p:spPr>
            <a:xfrm>
              <a:off x="5307800" y="18937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4" name="Shape 2134"/>
            <p:cNvSpPr/>
            <p:nvPr/>
          </p:nvSpPr>
          <p:spPr>
            <a:xfrm>
              <a:off x="5307800" y="20442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5" name="Shape 2135"/>
            <p:cNvSpPr/>
            <p:nvPr/>
          </p:nvSpPr>
          <p:spPr>
            <a:xfrm>
              <a:off x="5307800" y="21947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6" name="Shape 2136"/>
            <p:cNvSpPr/>
            <p:nvPr/>
          </p:nvSpPr>
          <p:spPr>
            <a:xfrm>
              <a:off x="5307800" y="23452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7" name="Shape 2137"/>
            <p:cNvSpPr/>
            <p:nvPr/>
          </p:nvSpPr>
          <p:spPr>
            <a:xfrm>
              <a:off x="5307800" y="249577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8" name="Shape 2138"/>
            <p:cNvSpPr/>
            <p:nvPr/>
          </p:nvSpPr>
          <p:spPr>
            <a:xfrm>
              <a:off x="5307800" y="2646275"/>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9" name="Shape 2139"/>
            <p:cNvSpPr/>
            <p:nvPr/>
          </p:nvSpPr>
          <p:spPr>
            <a:xfrm>
              <a:off x="5307800" y="27968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0" name="Shape 2140"/>
            <p:cNvSpPr/>
            <p:nvPr/>
          </p:nvSpPr>
          <p:spPr>
            <a:xfrm>
              <a:off x="5307800" y="294730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1" name="Shape 2141"/>
            <p:cNvSpPr/>
            <p:nvPr/>
          </p:nvSpPr>
          <p:spPr>
            <a:xfrm>
              <a:off x="5307800" y="30978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2" name="Shape 2142"/>
            <p:cNvSpPr/>
            <p:nvPr/>
          </p:nvSpPr>
          <p:spPr>
            <a:xfrm>
              <a:off x="5307800" y="32483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3" name="Shape 2143"/>
            <p:cNvSpPr/>
            <p:nvPr/>
          </p:nvSpPr>
          <p:spPr>
            <a:xfrm>
              <a:off x="5307800" y="33988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4" name="Shape 2144"/>
            <p:cNvSpPr/>
            <p:nvPr/>
          </p:nvSpPr>
          <p:spPr>
            <a:xfrm>
              <a:off x="5307800" y="35493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5" name="Shape 2145"/>
            <p:cNvSpPr/>
            <p:nvPr/>
          </p:nvSpPr>
          <p:spPr>
            <a:xfrm>
              <a:off x="5307800" y="36998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6" name="Shape 2146"/>
            <p:cNvSpPr/>
            <p:nvPr/>
          </p:nvSpPr>
          <p:spPr>
            <a:xfrm>
              <a:off x="5307800" y="385037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7" name="Shape 2147"/>
            <p:cNvSpPr/>
            <p:nvPr/>
          </p:nvSpPr>
          <p:spPr>
            <a:xfrm>
              <a:off x="5307800" y="4000875"/>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8" name="Shape 2148"/>
            <p:cNvSpPr/>
            <p:nvPr/>
          </p:nvSpPr>
          <p:spPr>
            <a:xfrm>
              <a:off x="5307800" y="41514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9" name="Shape 2149"/>
            <p:cNvSpPr/>
            <p:nvPr/>
          </p:nvSpPr>
          <p:spPr>
            <a:xfrm>
              <a:off x="5307800" y="430190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0" name="Shape 2150"/>
            <p:cNvSpPr/>
            <p:nvPr/>
          </p:nvSpPr>
          <p:spPr>
            <a:xfrm>
              <a:off x="5307800" y="44524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1" name="Shape 2151"/>
            <p:cNvSpPr/>
            <p:nvPr/>
          </p:nvSpPr>
          <p:spPr>
            <a:xfrm>
              <a:off x="5307800" y="46029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2" name="Shape 2152"/>
            <p:cNvSpPr/>
            <p:nvPr/>
          </p:nvSpPr>
          <p:spPr>
            <a:xfrm>
              <a:off x="5307800" y="47534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3" name="Shape 2153"/>
            <p:cNvSpPr/>
            <p:nvPr/>
          </p:nvSpPr>
          <p:spPr>
            <a:xfrm>
              <a:off x="5307800" y="49039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4" name="Shape 2154"/>
            <p:cNvSpPr/>
            <p:nvPr/>
          </p:nvSpPr>
          <p:spPr>
            <a:xfrm>
              <a:off x="5307800" y="505445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5" name="Shape 2155"/>
            <p:cNvSpPr/>
            <p:nvPr/>
          </p:nvSpPr>
          <p:spPr>
            <a:xfrm>
              <a:off x="5307800" y="520497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6" name="Shape 2156"/>
            <p:cNvSpPr/>
            <p:nvPr/>
          </p:nvSpPr>
          <p:spPr>
            <a:xfrm>
              <a:off x="5307800" y="535547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7" name="Shape 2157"/>
            <p:cNvSpPr/>
            <p:nvPr/>
          </p:nvSpPr>
          <p:spPr>
            <a:xfrm>
              <a:off x="5458325" y="23812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8" name="Shape 2158"/>
            <p:cNvSpPr/>
            <p:nvPr/>
          </p:nvSpPr>
          <p:spPr>
            <a:xfrm>
              <a:off x="5458325" y="539125"/>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9" name="Shape 2159"/>
            <p:cNvSpPr/>
            <p:nvPr/>
          </p:nvSpPr>
          <p:spPr>
            <a:xfrm>
              <a:off x="5458325" y="99067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0" name="Shape 2160"/>
            <p:cNvSpPr/>
            <p:nvPr/>
          </p:nvSpPr>
          <p:spPr>
            <a:xfrm>
              <a:off x="5458325" y="114117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1" name="Shape 2161"/>
            <p:cNvSpPr/>
            <p:nvPr/>
          </p:nvSpPr>
          <p:spPr>
            <a:xfrm>
              <a:off x="5458325" y="1442200"/>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2" name="Shape 2162"/>
            <p:cNvSpPr/>
            <p:nvPr/>
          </p:nvSpPr>
          <p:spPr>
            <a:xfrm>
              <a:off x="5458325" y="1592700"/>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3" name="Shape 2163"/>
            <p:cNvSpPr/>
            <p:nvPr/>
          </p:nvSpPr>
          <p:spPr>
            <a:xfrm>
              <a:off x="5458325" y="2194750"/>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4" name="Shape 2164"/>
            <p:cNvSpPr/>
            <p:nvPr/>
          </p:nvSpPr>
          <p:spPr>
            <a:xfrm>
              <a:off x="5458325" y="234527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5" name="Shape 2165"/>
            <p:cNvSpPr/>
            <p:nvPr/>
          </p:nvSpPr>
          <p:spPr>
            <a:xfrm>
              <a:off x="5458325" y="249577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6" name="Shape 2166"/>
            <p:cNvSpPr/>
            <p:nvPr/>
          </p:nvSpPr>
          <p:spPr>
            <a:xfrm>
              <a:off x="5458325" y="2646275"/>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7" name="Shape 2167"/>
            <p:cNvSpPr/>
            <p:nvPr/>
          </p:nvSpPr>
          <p:spPr>
            <a:xfrm>
              <a:off x="5458325" y="2947300"/>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8" name="Shape 2168"/>
            <p:cNvSpPr/>
            <p:nvPr/>
          </p:nvSpPr>
          <p:spPr>
            <a:xfrm>
              <a:off x="5458325" y="324832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9" name="Shape 2169"/>
            <p:cNvSpPr/>
            <p:nvPr/>
          </p:nvSpPr>
          <p:spPr>
            <a:xfrm>
              <a:off x="5458325" y="3398850"/>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0" name="Shape 2170"/>
            <p:cNvSpPr/>
            <p:nvPr/>
          </p:nvSpPr>
          <p:spPr>
            <a:xfrm>
              <a:off x="5458325" y="369987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1" name="Shape 2171"/>
            <p:cNvSpPr/>
            <p:nvPr/>
          </p:nvSpPr>
          <p:spPr>
            <a:xfrm>
              <a:off x="5458325" y="3850375"/>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2" name="Shape 2172"/>
            <p:cNvSpPr/>
            <p:nvPr/>
          </p:nvSpPr>
          <p:spPr>
            <a:xfrm>
              <a:off x="5458325" y="4000875"/>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3" name="Shape 2173"/>
            <p:cNvSpPr/>
            <p:nvPr/>
          </p:nvSpPr>
          <p:spPr>
            <a:xfrm>
              <a:off x="5458325" y="4151400"/>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4" name="Shape 2174"/>
            <p:cNvSpPr/>
            <p:nvPr/>
          </p:nvSpPr>
          <p:spPr>
            <a:xfrm>
              <a:off x="5458325" y="460292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5" name="Shape 2175"/>
            <p:cNvSpPr/>
            <p:nvPr/>
          </p:nvSpPr>
          <p:spPr>
            <a:xfrm>
              <a:off x="5458325" y="4753450"/>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6" name="Shape 2176"/>
            <p:cNvSpPr/>
            <p:nvPr/>
          </p:nvSpPr>
          <p:spPr>
            <a:xfrm>
              <a:off x="5458325" y="5054450"/>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7" name="Shape 2177"/>
            <p:cNvSpPr/>
            <p:nvPr/>
          </p:nvSpPr>
          <p:spPr>
            <a:xfrm>
              <a:off x="5458325" y="5204975"/>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8" name="Shape 2178"/>
            <p:cNvSpPr/>
            <p:nvPr/>
          </p:nvSpPr>
          <p:spPr>
            <a:xfrm>
              <a:off x="5458325" y="535547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79" name="Shape 2179"/>
          <p:cNvGrpSpPr/>
          <p:nvPr/>
        </p:nvGrpSpPr>
        <p:grpSpPr>
          <a:xfrm rot="10800000">
            <a:off x="7828570" y="28707"/>
            <a:ext cx="1140783" cy="5086302"/>
            <a:chOff x="5458325" y="238125"/>
            <a:chExt cx="1174975" cy="5238750"/>
          </a:xfrm>
        </p:grpSpPr>
        <p:sp>
          <p:nvSpPr>
            <p:cNvPr id="2180" name="Shape 2180"/>
            <p:cNvSpPr/>
            <p:nvPr/>
          </p:nvSpPr>
          <p:spPr>
            <a:xfrm>
              <a:off x="5458325" y="388625"/>
              <a:ext cx="121400" cy="121400"/>
            </a:xfrm>
            <a:custGeom>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1" name="Shape 2181"/>
            <p:cNvSpPr/>
            <p:nvPr/>
          </p:nvSpPr>
          <p:spPr>
            <a:xfrm>
              <a:off x="5458325" y="689650"/>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2" name="Shape 2182"/>
            <p:cNvSpPr/>
            <p:nvPr/>
          </p:nvSpPr>
          <p:spPr>
            <a:xfrm>
              <a:off x="5458325" y="840150"/>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3" name="Shape 2183"/>
            <p:cNvSpPr/>
            <p:nvPr/>
          </p:nvSpPr>
          <p:spPr>
            <a:xfrm>
              <a:off x="5458325" y="1291700"/>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4" name="Shape 2184"/>
            <p:cNvSpPr/>
            <p:nvPr/>
          </p:nvSpPr>
          <p:spPr>
            <a:xfrm>
              <a:off x="5458325" y="1743225"/>
              <a:ext cx="121400" cy="121400"/>
            </a:xfrm>
            <a:custGeom>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5" name="Shape 2185"/>
            <p:cNvSpPr/>
            <p:nvPr/>
          </p:nvSpPr>
          <p:spPr>
            <a:xfrm>
              <a:off x="5458325" y="1893725"/>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6" name="Shape 2186"/>
            <p:cNvSpPr/>
            <p:nvPr/>
          </p:nvSpPr>
          <p:spPr>
            <a:xfrm>
              <a:off x="5458325" y="2044250"/>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7" name="Shape 2187"/>
            <p:cNvSpPr/>
            <p:nvPr/>
          </p:nvSpPr>
          <p:spPr>
            <a:xfrm>
              <a:off x="5458325" y="2796800"/>
              <a:ext cx="121400" cy="121400"/>
            </a:xfrm>
            <a:custGeom>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8" name="Shape 2188"/>
            <p:cNvSpPr/>
            <p:nvPr/>
          </p:nvSpPr>
          <p:spPr>
            <a:xfrm>
              <a:off x="5458325" y="3097825"/>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9" name="Shape 2189"/>
            <p:cNvSpPr/>
            <p:nvPr/>
          </p:nvSpPr>
          <p:spPr>
            <a:xfrm>
              <a:off x="5458325" y="3549350"/>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0" name="Shape 2190"/>
            <p:cNvSpPr/>
            <p:nvPr/>
          </p:nvSpPr>
          <p:spPr>
            <a:xfrm>
              <a:off x="5458325" y="4301900"/>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1" name="Shape 2191"/>
            <p:cNvSpPr/>
            <p:nvPr/>
          </p:nvSpPr>
          <p:spPr>
            <a:xfrm>
              <a:off x="5458325" y="4452425"/>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2" name="Shape 2192"/>
            <p:cNvSpPr/>
            <p:nvPr/>
          </p:nvSpPr>
          <p:spPr>
            <a:xfrm>
              <a:off x="5458325" y="4903950"/>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3" name="Shape 2193"/>
            <p:cNvSpPr/>
            <p:nvPr/>
          </p:nvSpPr>
          <p:spPr>
            <a:xfrm>
              <a:off x="5608825" y="2381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4" name="Shape 2194"/>
            <p:cNvSpPr/>
            <p:nvPr/>
          </p:nvSpPr>
          <p:spPr>
            <a:xfrm>
              <a:off x="5608825" y="53912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5" name="Shape 2195"/>
            <p:cNvSpPr/>
            <p:nvPr/>
          </p:nvSpPr>
          <p:spPr>
            <a:xfrm>
              <a:off x="5608825" y="6896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6" name="Shape 2196"/>
            <p:cNvSpPr/>
            <p:nvPr/>
          </p:nvSpPr>
          <p:spPr>
            <a:xfrm>
              <a:off x="5608825" y="8401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7" name="Shape 2197"/>
            <p:cNvSpPr/>
            <p:nvPr/>
          </p:nvSpPr>
          <p:spPr>
            <a:xfrm>
              <a:off x="5608825" y="99067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8" name="Shape 2198"/>
            <p:cNvSpPr/>
            <p:nvPr/>
          </p:nvSpPr>
          <p:spPr>
            <a:xfrm>
              <a:off x="5608825" y="114117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9" name="Shape 2199"/>
            <p:cNvSpPr/>
            <p:nvPr/>
          </p:nvSpPr>
          <p:spPr>
            <a:xfrm>
              <a:off x="5608825" y="129170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0" name="Shape 2200"/>
            <p:cNvSpPr/>
            <p:nvPr/>
          </p:nvSpPr>
          <p:spPr>
            <a:xfrm>
              <a:off x="5608825" y="1442200"/>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1" name="Shape 2201"/>
            <p:cNvSpPr/>
            <p:nvPr/>
          </p:nvSpPr>
          <p:spPr>
            <a:xfrm>
              <a:off x="5608825" y="1592700"/>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2" name="Shape 2202"/>
            <p:cNvSpPr/>
            <p:nvPr/>
          </p:nvSpPr>
          <p:spPr>
            <a:xfrm>
              <a:off x="5608825" y="174322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3" name="Shape 2203"/>
            <p:cNvSpPr/>
            <p:nvPr/>
          </p:nvSpPr>
          <p:spPr>
            <a:xfrm>
              <a:off x="5608825" y="18937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4" name="Shape 2204"/>
            <p:cNvSpPr/>
            <p:nvPr/>
          </p:nvSpPr>
          <p:spPr>
            <a:xfrm>
              <a:off x="5608825" y="20442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5" name="Shape 2205"/>
            <p:cNvSpPr/>
            <p:nvPr/>
          </p:nvSpPr>
          <p:spPr>
            <a:xfrm>
              <a:off x="5608825" y="21947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6" name="Shape 2206"/>
            <p:cNvSpPr/>
            <p:nvPr/>
          </p:nvSpPr>
          <p:spPr>
            <a:xfrm>
              <a:off x="5608825" y="249577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7" name="Shape 2207"/>
            <p:cNvSpPr/>
            <p:nvPr/>
          </p:nvSpPr>
          <p:spPr>
            <a:xfrm>
              <a:off x="5608825" y="264627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8" name="Shape 2208"/>
            <p:cNvSpPr/>
            <p:nvPr/>
          </p:nvSpPr>
          <p:spPr>
            <a:xfrm>
              <a:off x="5608825" y="2947300"/>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9" name="Shape 2209"/>
            <p:cNvSpPr/>
            <p:nvPr/>
          </p:nvSpPr>
          <p:spPr>
            <a:xfrm>
              <a:off x="5608825" y="30978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0" name="Shape 2210"/>
            <p:cNvSpPr/>
            <p:nvPr/>
          </p:nvSpPr>
          <p:spPr>
            <a:xfrm>
              <a:off x="5608825" y="32483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1" name="Shape 2211"/>
            <p:cNvSpPr/>
            <p:nvPr/>
          </p:nvSpPr>
          <p:spPr>
            <a:xfrm>
              <a:off x="5608825" y="33988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2" name="Shape 2212"/>
            <p:cNvSpPr/>
            <p:nvPr/>
          </p:nvSpPr>
          <p:spPr>
            <a:xfrm>
              <a:off x="5608825" y="35493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3" name="Shape 2213"/>
            <p:cNvSpPr/>
            <p:nvPr/>
          </p:nvSpPr>
          <p:spPr>
            <a:xfrm>
              <a:off x="5608825" y="369987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4" name="Shape 2214"/>
            <p:cNvSpPr/>
            <p:nvPr/>
          </p:nvSpPr>
          <p:spPr>
            <a:xfrm>
              <a:off x="5608825" y="385037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5" name="Shape 2215"/>
            <p:cNvSpPr/>
            <p:nvPr/>
          </p:nvSpPr>
          <p:spPr>
            <a:xfrm>
              <a:off x="5608825" y="400087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6" name="Shape 2216"/>
            <p:cNvSpPr/>
            <p:nvPr/>
          </p:nvSpPr>
          <p:spPr>
            <a:xfrm>
              <a:off x="5608825" y="430190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7" name="Shape 2217"/>
            <p:cNvSpPr/>
            <p:nvPr/>
          </p:nvSpPr>
          <p:spPr>
            <a:xfrm>
              <a:off x="5608825" y="44524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8" name="Shape 2218"/>
            <p:cNvSpPr/>
            <p:nvPr/>
          </p:nvSpPr>
          <p:spPr>
            <a:xfrm>
              <a:off x="5608825" y="46029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9" name="Shape 2219"/>
            <p:cNvSpPr/>
            <p:nvPr/>
          </p:nvSpPr>
          <p:spPr>
            <a:xfrm>
              <a:off x="5608825" y="47534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0" name="Shape 2220"/>
            <p:cNvSpPr/>
            <p:nvPr/>
          </p:nvSpPr>
          <p:spPr>
            <a:xfrm>
              <a:off x="5608825" y="49039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1" name="Shape 2221"/>
            <p:cNvSpPr/>
            <p:nvPr/>
          </p:nvSpPr>
          <p:spPr>
            <a:xfrm>
              <a:off x="5608825" y="5054450"/>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2" name="Shape 2222"/>
            <p:cNvSpPr/>
            <p:nvPr/>
          </p:nvSpPr>
          <p:spPr>
            <a:xfrm>
              <a:off x="5608825" y="520497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3" name="Shape 2223"/>
            <p:cNvSpPr/>
            <p:nvPr/>
          </p:nvSpPr>
          <p:spPr>
            <a:xfrm>
              <a:off x="5608825" y="535547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4" name="Shape 2224"/>
            <p:cNvSpPr/>
            <p:nvPr/>
          </p:nvSpPr>
          <p:spPr>
            <a:xfrm>
              <a:off x="5759350" y="23812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5" name="Shape 2225"/>
            <p:cNvSpPr/>
            <p:nvPr/>
          </p:nvSpPr>
          <p:spPr>
            <a:xfrm>
              <a:off x="5759350" y="840150"/>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6" name="Shape 2226"/>
            <p:cNvSpPr/>
            <p:nvPr/>
          </p:nvSpPr>
          <p:spPr>
            <a:xfrm>
              <a:off x="5759350" y="11411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7" name="Shape 2227"/>
            <p:cNvSpPr/>
            <p:nvPr/>
          </p:nvSpPr>
          <p:spPr>
            <a:xfrm>
              <a:off x="5759350" y="1442200"/>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8" name="Shape 2228"/>
            <p:cNvSpPr/>
            <p:nvPr/>
          </p:nvSpPr>
          <p:spPr>
            <a:xfrm>
              <a:off x="5759350" y="189372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9" name="Shape 2229"/>
            <p:cNvSpPr/>
            <p:nvPr/>
          </p:nvSpPr>
          <p:spPr>
            <a:xfrm>
              <a:off x="5759350" y="24957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0" name="Shape 2230"/>
            <p:cNvSpPr/>
            <p:nvPr/>
          </p:nvSpPr>
          <p:spPr>
            <a:xfrm>
              <a:off x="5759350" y="2646275"/>
              <a:ext cx="121400" cy="121425"/>
            </a:xfrm>
            <a:custGeom>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1" name="Shape 2231"/>
            <p:cNvSpPr/>
            <p:nvPr/>
          </p:nvSpPr>
          <p:spPr>
            <a:xfrm>
              <a:off x="5759350" y="369987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2" name="Shape 2232"/>
            <p:cNvSpPr/>
            <p:nvPr/>
          </p:nvSpPr>
          <p:spPr>
            <a:xfrm>
              <a:off x="5759350" y="4151400"/>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3" name="Shape 2233"/>
            <p:cNvSpPr/>
            <p:nvPr/>
          </p:nvSpPr>
          <p:spPr>
            <a:xfrm>
              <a:off x="5759350" y="4903950"/>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4" name="Shape 2234"/>
            <p:cNvSpPr/>
            <p:nvPr/>
          </p:nvSpPr>
          <p:spPr>
            <a:xfrm>
              <a:off x="5759350" y="53554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5" name="Shape 2235"/>
            <p:cNvSpPr/>
            <p:nvPr/>
          </p:nvSpPr>
          <p:spPr>
            <a:xfrm>
              <a:off x="5909850" y="6896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6" name="Shape 2236"/>
            <p:cNvSpPr/>
            <p:nvPr/>
          </p:nvSpPr>
          <p:spPr>
            <a:xfrm>
              <a:off x="5909850" y="18937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7" name="Shape 2237"/>
            <p:cNvSpPr/>
            <p:nvPr/>
          </p:nvSpPr>
          <p:spPr>
            <a:xfrm>
              <a:off x="5909850" y="2796800"/>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8" name="Shape 2238"/>
            <p:cNvSpPr/>
            <p:nvPr/>
          </p:nvSpPr>
          <p:spPr>
            <a:xfrm>
              <a:off x="6060375" y="4753450"/>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9" name="Shape 2239"/>
            <p:cNvSpPr/>
            <p:nvPr/>
          </p:nvSpPr>
          <p:spPr>
            <a:xfrm>
              <a:off x="6210875" y="264627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0" name="Shape 2240"/>
            <p:cNvSpPr/>
            <p:nvPr/>
          </p:nvSpPr>
          <p:spPr>
            <a:xfrm>
              <a:off x="6210875" y="520497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1" name="Shape 2241"/>
            <p:cNvSpPr/>
            <p:nvPr/>
          </p:nvSpPr>
          <p:spPr>
            <a:xfrm>
              <a:off x="6511900" y="990675"/>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42" name="Shape 2242"/>
          <p:cNvGrpSpPr/>
          <p:nvPr/>
        </p:nvGrpSpPr>
        <p:grpSpPr>
          <a:xfrm rot="10800000">
            <a:off x="7682454" y="28707"/>
            <a:ext cx="994639" cy="4940182"/>
            <a:chOff x="5759350" y="388625"/>
            <a:chExt cx="1024450" cy="5088250"/>
          </a:xfrm>
        </p:grpSpPr>
        <p:sp>
          <p:nvSpPr>
            <p:cNvPr id="2243" name="Shape 2243"/>
            <p:cNvSpPr/>
            <p:nvPr/>
          </p:nvSpPr>
          <p:spPr>
            <a:xfrm>
              <a:off x="5759350" y="53912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4" name="Shape 2244"/>
            <p:cNvSpPr/>
            <p:nvPr/>
          </p:nvSpPr>
          <p:spPr>
            <a:xfrm>
              <a:off x="5759350" y="129170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5" name="Shape 2245"/>
            <p:cNvSpPr/>
            <p:nvPr/>
          </p:nvSpPr>
          <p:spPr>
            <a:xfrm>
              <a:off x="5759350" y="27968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6" name="Shape 2246"/>
            <p:cNvSpPr/>
            <p:nvPr/>
          </p:nvSpPr>
          <p:spPr>
            <a:xfrm>
              <a:off x="5759350" y="33988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7" name="Shape 2247"/>
            <p:cNvSpPr/>
            <p:nvPr/>
          </p:nvSpPr>
          <p:spPr>
            <a:xfrm>
              <a:off x="5759350" y="35493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8" name="Shape 2248"/>
            <p:cNvSpPr/>
            <p:nvPr/>
          </p:nvSpPr>
          <p:spPr>
            <a:xfrm>
              <a:off x="5759350" y="430190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9" name="Shape 2249"/>
            <p:cNvSpPr/>
            <p:nvPr/>
          </p:nvSpPr>
          <p:spPr>
            <a:xfrm>
              <a:off x="5759350" y="52049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0" name="Shape 2250"/>
            <p:cNvSpPr/>
            <p:nvPr/>
          </p:nvSpPr>
          <p:spPr>
            <a:xfrm>
              <a:off x="5909850" y="38862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1" name="Shape 2251"/>
            <p:cNvSpPr/>
            <p:nvPr/>
          </p:nvSpPr>
          <p:spPr>
            <a:xfrm>
              <a:off x="5909850" y="114117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2" name="Shape 2252"/>
            <p:cNvSpPr/>
            <p:nvPr/>
          </p:nvSpPr>
          <p:spPr>
            <a:xfrm>
              <a:off x="5909850" y="129170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3" name="Shape 2253"/>
            <p:cNvSpPr/>
            <p:nvPr/>
          </p:nvSpPr>
          <p:spPr>
            <a:xfrm>
              <a:off x="5909850" y="14422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4" name="Shape 2254"/>
            <p:cNvSpPr/>
            <p:nvPr/>
          </p:nvSpPr>
          <p:spPr>
            <a:xfrm>
              <a:off x="5909850" y="174322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5" name="Shape 2255"/>
            <p:cNvSpPr/>
            <p:nvPr/>
          </p:nvSpPr>
          <p:spPr>
            <a:xfrm>
              <a:off x="5909850" y="20442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6" name="Shape 2256"/>
            <p:cNvSpPr/>
            <p:nvPr/>
          </p:nvSpPr>
          <p:spPr>
            <a:xfrm>
              <a:off x="5909850" y="26462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7" name="Shape 2257"/>
            <p:cNvSpPr/>
            <p:nvPr/>
          </p:nvSpPr>
          <p:spPr>
            <a:xfrm>
              <a:off x="5909850" y="294730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8" name="Shape 2258"/>
            <p:cNvSpPr/>
            <p:nvPr/>
          </p:nvSpPr>
          <p:spPr>
            <a:xfrm>
              <a:off x="5909850" y="30978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9" name="Shape 2259"/>
            <p:cNvSpPr/>
            <p:nvPr/>
          </p:nvSpPr>
          <p:spPr>
            <a:xfrm>
              <a:off x="5909850" y="324832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0" name="Shape 2260"/>
            <p:cNvSpPr/>
            <p:nvPr/>
          </p:nvSpPr>
          <p:spPr>
            <a:xfrm>
              <a:off x="5909850" y="35493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1" name="Shape 2261"/>
            <p:cNvSpPr/>
            <p:nvPr/>
          </p:nvSpPr>
          <p:spPr>
            <a:xfrm>
              <a:off x="5909850" y="369987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2" name="Shape 2262"/>
            <p:cNvSpPr/>
            <p:nvPr/>
          </p:nvSpPr>
          <p:spPr>
            <a:xfrm>
              <a:off x="5909850" y="385037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3" name="Shape 2263"/>
            <p:cNvSpPr/>
            <p:nvPr/>
          </p:nvSpPr>
          <p:spPr>
            <a:xfrm>
              <a:off x="5909850" y="40008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4" name="Shape 2264"/>
            <p:cNvSpPr/>
            <p:nvPr/>
          </p:nvSpPr>
          <p:spPr>
            <a:xfrm>
              <a:off x="5909850" y="430190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5" name="Shape 2265"/>
            <p:cNvSpPr/>
            <p:nvPr/>
          </p:nvSpPr>
          <p:spPr>
            <a:xfrm>
              <a:off x="5909850" y="44524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6" name="Shape 2266"/>
            <p:cNvSpPr/>
            <p:nvPr/>
          </p:nvSpPr>
          <p:spPr>
            <a:xfrm>
              <a:off x="5909850" y="49039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7" name="Shape 2267"/>
            <p:cNvSpPr/>
            <p:nvPr/>
          </p:nvSpPr>
          <p:spPr>
            <a:xfrm>
              <a:off x="5909850" y="505445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8" name="Shape 2268"/>
            <p:cNvSpPr/>
            <p:nvPr/>
          </p:nvSpPr>
          <p:spPr>
            <a:xfrm>
              <a:off x="5909850" y="520497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9" name="Shape 2269"/>
            <p:cNvSpPr/>
            <p:nvPr/>
          </p:nvSpPr>
          <p:spPr>
            <a:xfrm>
              <a:off x="6060375" y="53912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0" name="Shape 2270"/>
            <p:cNvSpPr/>
            <p:nvPr/>
          </p:nvSpPr>
          <p:spPr>
            <a:xfrm>
              <a:off x="6060375" y="6896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1" name="Shape 2271"/>
            <p:cNvSpPr/>
            <p:nvPr/>
          </p:nvSpPr>
          <p:spPr>
            <a:xfrm>
              <a:off x="6060375" y="99067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2" name="Shape 2272"/>
            <p:cNvSpPr/>
            <p:nvPr/>
          </p:nvSpPr>
          <p:spPr>
            <a:xfrm>
              <a:off x="6060375" y="129170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3" name="Shape 2273"/>
            <p:cNvSpPr/>
            <p:nvPr/>
          </p:nvSpPr>
          <p:spPr>
            <a:xfrm>
              <a:off x="6060375" y="14422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4" name="Shape 2274"/>
            <p:cNvSpPr/>
            <p:nvPr/>
          </p:nvSpPr>
          <p:spPr>
            <a:xfrm>
              <a:off x="6060375" y="159270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5" name="Shape 2275"/>
            <p:cNvSpPr/>
            <p:nvPr/>
          </p:nvSpPr>
          <p:spPr>
            <a:xfrm>
              <a:off x="6060375" y="174322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6" name="Shape 2276"/>
            <p:cNvSpPr/>
            <p:nvPr/>
          </p:nvSpPr>
          <p:spPr>
            <a:xfrm>
              <a:off x="6060375" y="21947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7" name="Shape 2277"/>
            <p:cNvSpPr/>
            <p:nvPr/>
          </p:nvSpPr>
          <p:spPr>
            <a:xfrm>
              <a:off x="6060375" y="234527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8" name="Shape 2278"/>
            <p:cNvSpPr/>
            <p:nvPr/>
          </p:nvSpPr>
          <p:spPr>
            <a:xfrm>
              <a:off x="6060375" y="249577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9" name="Shape 2279"/>
            <p:cNvSpPr/>
            <p:nvPr/>
          </p:nvSpPr>
          <p:spPr>
            <a:xfrm>
              <a:off x="6060375" y="264627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0" name="Shape 2280"/>
            <p:cNvSpPr/>
            <p:nvPr/>
          </p:nvSpPr>
          <p:spPr>
            <a:xfrm>
              <a:off x="6060375" y="27968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1" name="Shape 2281"/>
            <p:cNvSpPr/>
            <p:nvPr/>
          </p:nvSpPr>
          <p:spPr>
            <a:xfrm>
              <a:off x="6060375" y="294730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2" name="Shape 2282"/>
            <p:cNvSpPr/>
            <p:nvPr/>
          </p:nvSpPr>
          <p:spPr>
            <a:xfrm>
              <a:off x="6060375" y="30978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3" name="Shape 2283"/>
            <p:cNvSpPr/>
            <p:nvPr/>
          </p:nvSpPr>
          <p:spPr>
            <a:xfrm>
              <a:off x="6060375" y="324832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4" name="Shape 2284"/>
            <p:cNvSpPr/>
            <p:nvPr/>
          </p:nvSpPr>
          <p:spPr>
            <a:xfrm>
              <a:off x="6060375" y="33988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5" name="Shape 2285"/>
            <p:cNvSpPr/>
            <p:nvPr/>
          </p:nvSpPr>
          <p:spPr>
            <a:xfrm>
              <a:off x="6060375" y="35493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6" name="Shape 2286"/>
            <p:cNvSpPr/>
            <p:nvPr/>
          </p:nvSpPr>
          <p:spPr>
            <a:xfrm>
              <a:off x="6060375" y="38503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7" name="Shape 2287"/>
            <p:cNvSpPr/>
            <p:nvPr/>
          </p:nvSpPr>
          <p:spPr>
            <a:xfrm>
              <a:off x="6060375" y="41514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8" name="Shape 2288"/>
            <p:cNvSpPr/>
            <p:nvPr/>
          </p:nvSpPr>
          <p:spPr>
            <a:xfrm>
              <a:off x="6060375" y="430190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9" name="Shape 2289"/>
            <p:cNvSpPr/>
            <p:nvPr/>
          </p:nvSpPr>
          <p:spPr>
            <a:xfrm>
              <a:off x="6060375" y="44524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0" name="Shape 2290"/>
            <p:cNvSpPr/>
            <p:nvPr/>
          </p:nvSpPr>
          <p:spPr>
            <a:xfrm>
              <a:off x="6060375" y="460292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1" name="Shape 2291"/>
            <p:cNvSpPr/>
            <p:nvPr/>
          </p:nvSpPr>
          <p:spPr>
            <a:xfrm>
              <a:off x="6060375" y="49039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2" name="Shape 2292"/>
            <p:cNvSpPr/>
            <p:nvPr/>
          </p:nvSpPr>
          <p:spPr>
            <a:xfrm>
              <a:off x="6060375" y="505445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3" name="Shape 2293"/>
            <p:cNvSpPr/>
            <p:nvPr/>
          </p:nvSpPr>
          <p:spPr>
            <a:xfrm>
              <a:off x="6060375" y="52049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4" name="Shape 2294"/>
            <p:cNvSpPr/>
            <p:nvPr/>
          </p:nvSpPr>
          <p:spPr>
            <a:xfrm>
              <a:off x="6060375" y="535547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5" name="Shape 2295"/>
            <p:cNvSpPr/>
            <p:nvPr/>
          </p:nvSpPr>
          <p:spPr>
            <a:xfrm>
              <a:off x="6210875" y="53912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6" name="Shape 2296"/>
            <p:cNvSpPr/>
            <p:nvPr/>
          </p:nvSpPr>
          <p:spPr>
            <a:xfrm>
              <a:off x="6210875" y="99067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7" name="Shape 2297"/>
            <p:cNvSpPr/>
            <p:nvPr/>
          </p:nvSpPr>
          <p:spPr>
            <a:xfrm>
              <a:off x="6210875" y="114117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8" name="Shape 2298"/>
            <p:cNvSpPr/>
            <p:nvPr/>
          </p:nvSpPr>
          <p:spPr>
            <a:xfrm>
              <a:off x="6210875" y="129170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9" name="Shape 2299"/>
            <p:cNvSpPr/>
            <p:nvPr/>
          </p:nvSpPr>
          <p:spPr>
            <a:xfrm>
              <a:off x="6210875" y="159270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0" name="Shape 2300"/>
            <p:cNvSpPr/>
            <p:nvPr/>
          </p:nvSpPr>
          <p:spPr>
            <a:xfrm>
              <a:off x="6210875" y="189372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1" name="Shape 2301"/>
            <p:cNvSpPr/>
            <p:nvPr/>
          </p:nvSpPr>
          <p:spPr>
            <a:xfrm>
              <a:off x="6210875" y="20442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2" name="Shape 2302"/>
            <p:cNvSpPr/>
            <p:nvPr/>
          </p:nvSpPr>
          <p:spPr>
            <a:xfrm>
              <a:off x="6210875" y="21947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3" name="Shape 2303"/>
            <p:cNvSpPr/>
            <p:nvPr/>
          </p:nvSpPr>
          <p:spPr>
            <a:xfrm>
              <a:off x="6210875" y="249577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4" name="Shape 2304"/>
            <p:cNvSpPr/>
            <p:nvPr/>
          </p:nvSpPr>
          <p:spPr>
            <a:xfrm>
              <a:off x="6210875" y="27968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5" name="Shape 2305"/>
            <p:cNvSpPr/>
            <p:nvPr/>
          </p:nvSpPr>
          <p:spPr>
            <a:xfrm>
              <a:off x="6210875" y="30978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6" name="Shape 2306"/>
            <p:cNvSpPr/>
            <p:nvPr/>
          </p:nvSpPr>
          <p:spPr>
            <a:xfrm>
              <a:off x="6210875" y="33988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7" name="Shape 2307"/>
            <p:cNvSpPr/>
            <p:nvPr/>
          </p:nvSpPr>
          <p:spPr>
            <a:xfrm>
              <a:off x="6210875" y="35493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8" name="Shape 2308"/>
            <p:cNvSpPr/>
            <p:nvPr/>
          </p:nvSpPr>
          <p:spPr>
            <a:xfrm>
              <a:off x="6210875" y="40008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9" name="Shape 2309"/>
            <p:cNvSpPr/>
            <p:nvPr/>
          </p:nvSpPr>
          <p:spPr>
            <a:xfrm>
              <a:off x="6210875" y="41514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0" name="Shape 2310"/>
            <p:cNvSpPr/>
            <p:nvPr/>
          </p:nvSpPr>
          <p:spPr>
            <a:xfrm>
              <a:off x="6210875" y="430190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1" name="Shape 2311"/>
            <p:cNvSpPr/>
            <p:nvPr/>
          </p:nvSpPr>
          <p:spPr>
            <a:xfrm>
              <a:off x="6210875" y="44524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2" name="Shape 2312"/>
            <p:cNvSpPr/>
            <p:nvPr/>
          </p:nvSpPr>
          <p:spPr>
            <a:xfrm>
              <a:off x="6210875" y="460292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3" name="Shape 2313"/>
            <p:cNvSpPr/>
            <p:nvPr/>
          </p:nvSpPr>
          <p:spPr>
            <a:xfrm>
              <a:off x="6210875" y="49039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4" name="Shape 2314"/>
            <p:cNvSpPr/>
            <p:nvPr/>
          </p:nvSpPr>
          <p:spPr>
            <a:xfrm>
              <a:off x="6210875" y="505445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5" name="Shape 2315"/>
            <p:cNvSpPr/>
            <p:nvPr/>
          </p:nvSpPr>
          <p:spPr>
            <a:xfrm>
              <a:off x="6361375" y="38862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6" name="Shape 2316"/>
            <p:cNvSpPr/>
            <p:nvPr/>
          </p:nvSpPr>
          <p:spPr>
            <a:xfrm>
              <a:off x="6361375" y="539125"/>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7" name="Shape 2317"/>
            <p:cNvSpPr/>
            <p:nvPr/>
          </p:nvSpPr>
          <p:spPr>
            <a:xfrm>
              <a:off x="6361375" y="9906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8" name="Shape 2318"/>
            <p:cNvSpPr/>
            <p:nvPr/>
          </p:nvSpPr>
          <p:spPr>
            <a:xfrm>
              <a:off x="6361375" y="129170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9" name="Shape 2319"/>
            <p:cNvSpPr/>
            <p:nvPr/>
          </p:nvSpPr>
          <p:spPr>
            <a:xfrm>
              <a:off x="6361375" y="1592700"/>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0" name="Shape 2320"/>
            <p:cNvSpPr/>
            <p:nvPr/>
          </p:nvSpPr>
          <p:spPr>
            <a:xfrm>
              <a:off x="6361375" y="20442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1" name="Shape 2321"/>
            <p:cNvSpPr/>
            <p:nvPr/>
          </p:nvSpPr>
          <p:spPr>
            <a:xfrm>
              <a:off x="6361375" y="23452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2" name="Shape 2322"/>
            <p:cNvSpPr/>
            <p:nvPr/>
          </p:nvSpPr>
          <p:spPr>
            <a:xfrm>
              <a:off x="6361375" y="27968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3" name="Shape 2323"/>
            <p:cNvSpPr/>
            <p:nvPr/>
          </p:nvSpPr>
          <p:spPr>
            <a:xfrm>
              <a:off x="6361375" y="309782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4" name="Shape 2324"/>
            <p:cNvSpPr/>
            <p:nvPr/>
          </p:nvSpPr>
          <p:spPr>
            <a:xfrm>
              <a:off x="6361375" y="324832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5" name="Shape 2325"/>
            <p:cNvSpPr/>
            <p:nvPr/>
          </p:nvSpPr>
          <p:spPr>
            <a:xfrm>
              <a:off x="6361375" y="354935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6" name="Shape 2326"/>
            <p:cNvSpPr/>
            <p:nvPr/>
          </p:nvSpPr>
          <p:spPr>
            <a:xfrm>
              <a:off x="6361375" y="36998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7" name="Shape 2327"/>
            <p:cNvSpPr/>
            <p:nvPr/>
          </p:nvSpPr>
          <p:spPr>
            <a:xfrm>
              <a:off x="6361375" y="385037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8" name="Shape 2328"/>
            <p:cNvSpPr/>
            <p:nvPr/>
          </p:nvSpPr>
          <p:spPr>
            <a:xfrm>
              <a:off x="6361375" y="41514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9" name="Shape 2329"/>
            <p:cNvSpPr/>
            <p:nvPr/>
          </p:nvSpPr>
          <p:spPr>
            <a:xfrm>
              <a:off x="6361375" y="430190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0" name="Shape 2330"/>
            <p:cNvSpPr/>
            <p:nvPr/>
          </p:nvSpPr>
          <p:spPr>
            <a:xfrm>
              <a:off x="6361375" y="47534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1" name="Shape 2331"/>
            <p:cNvSpPr/>
            <p:nvPr/>
          </p:nvSpPr>
          <p:spPr>
            <a:xfrm>
              <a:off x="6361375" y="5054450"/>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2" name="Shape 2332"/>
            <p:cNvSpPr/>
            <p:nvPr/>
          </p:nvSpPr>
          <p:spPr>
            <a:xfrm>
              <a:off x="6361375" y="520497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3" name="Shape 2333"/>
            <p:cNvSpPr/>
            <p:nvPr/>
          </p:nvSpPr>
          <p:spPr>
            <a:xfrm>
              <a:off x="6511900" y="38862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4" name="Shape 2334"/>
            <p:cNvSpPr/>
            <p:nvPr/>
          </p:nvSpPr>
          <p:spPr>
            <a:xfrm>
              <a:off x="6511900" y="1291700"/>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5" name="Shape 2335"/>
            <p:cNvSpPr/>
            <p:nvPr/>
          </p:nvSpPr>
          <p:spPr>
            <a:xfrm>
              <a:off x="6511900" y="2044250"/>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6" name="Shape 2336"/>
            <p:cNvSpPr/>
            <p:nvPr/>
          </p:nvSpPr>
          <p:spPr>
            <a:xfrm>
              <a:off x="6511900" y="2796800"/>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7" name="Shape 2337"/>
            <p:cNvSpPr/>
            <p:nvPr/>
          </p:nvSpPr>
          <p:spPr>
            <a:xfrm>
              <a:off x="6511900" y="369987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8" name="Shape 2338"/>
            <p:cNvSpPr/>
            <p:nvPr/>
          </p:nvSpPr>
          <p:spPr>
            <a:xfrm>
              <a:off x="6511900" y="445242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9" name="Shape 2339"/>
            <p:cNvSpPr/>
            <p:nvPr/>
          </p:nvSpPr>
          <p:spPr>
            <a:xfrm>
              <a:off x="6511900" y="4602925"/>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0" name="Shape 2340"/>
            <p:cNvSpPr/>
            <p:nvPr/>
          </p:nvSpPr>
          <p:spPr>
            <a:xfrm>
              <a:off x="6511900" y="520497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1" name="Shape 2341"/>
            <p:cNvSpPr/>
            <p:nvPr/>
          </p:nvSpPr>
          <p:spPr>
            <a:xfrm>
              <a:off x="6662400" y="6896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2" name="Shape 2342"/>
            <p:cNvSpPr/>
            <p:nvPr/>
          </p:nvSpPr>
          <p:spPr>
            <a:xfrm>
              <a:off x="6662400" y="159270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3" name="Shape 2343"/>
            <p:cNvSpPr/>
            <p:nvPr/>
          </p:nvSpPr>
          <p:spPr>
            <a:xfrm>
              <a:off x="6662400" y="26462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44" name="Shape 2344"/>
          <p:cNvGrpSpPr/>
          <p:nvPr/>
        </p:nvGrpSpPr>
        <p:grpSpPr>
          <a:xfrm rot="10800000">
            <a:off x="7682449" y="28707"/>
            <a:ext cx="1140783" cy="5086302"/>
            <a:chOff x="5608825" y="238125"/>
            <a:chExt cx="1174975" cy="5238750"/>
          </a:xfrm>
        </p:grpSpPr>
        <p:sp>
          <p:nvSpPr>
            <p:cNvPr id="2345" name="Shape 2345"/>
            <p:cNvSpPr/>
            <p:nvPr/>
          </p:nvSpPr>
          <p:spPr>
            <a:xfrm>
              <a:off x="5608825" y="388625"/>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6" name="Shape 2346"/>
            <p:cNvSpPr/>
            <p:nvPr/>
          </p:nvSpPr>
          <p:spPr>
            <a:xfrm>
              <a:off x="5608825" y="23452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7" name="Shape 2347"/>
            <p:cNvSpPr/>
            <p:nvPr/>
          </p:nvSpPr>
          <p:spPr>
            <a:xfrm>
              <a:off x="5608825" y="27968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8" name="Shape 2348"/>
            <p:cNvSpPr/>
            <p:nvPr/>
          </p:nvSpPr>
          <p:spPr>
            <a:xfrm>
              <a:off x="5608825" y="41514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9" name="Shape 2349"/>
            <p:cNvSpPr/>
            <p:nvPr/>
          </p:nvSpPr>
          <p:spPr>
            <a:xfrm>
              <a:off x="5759350" y="3886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0" name="Shape 2350"/>
            <p:cNvSpPr/>
            <p:nvPr/>
          </p:nvSpPr>
          <p:spPr>
            <a:xfrm>
              <a:off x="5759350" y="6896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1" name="Shape 2351"/>
            <p:cNvSpPr/>
            <p:nvPr/>
          </p:nvSpPr>
          <p:spPr>
            <a:xfrm>
              <a:off x="5759350" y="9906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2" name="Shape 2352"/>
            <p:cNvSpPr/>
            <p:nvPr/>
          </p:nvSpPr>
          <p:spPr>
            <a:xfrm>
              <a:off x="5759350" y="1592700"/>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3" name="Shape 2353"/>
            <p:cNvSpPr/>
            <p:nvPr/>
          </p:nvSpPr>
          <p:spPr>
            <a:xfrm>
              <a:off x="5759350" y="17432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4" name="Shape 2354"/>
            <p:cNvSpPr/>
            <p:nvPr/>
          </p:nvSpPr>
          <p:spPr>
            <a:xfrm>
              <a:off x="5759350" y="20442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5" name="Shape 2355"/>
            <p:cNvSpPr/>
            <p:nvPr/>
          </p:nvSpPr>
          <p:spPr>
            <a:xfrm>
              <a:off x="5759350" y="219475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6" name="Shape 2356"/>
            <p:cNvSpPr/>
            <p:nvPr/>
          </p:nvSpPr>
          <p:spPr>
            <a:xfrm>
              <a:off x="5759350" y="23452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7" name="Shape 2357"/>
            <p:cNvSpPr/>
            <p:nvPr/>
          </p:nvSpPr>
          <p:spPr>
            <a:xfrm>
              <a:off x="5759350" y="2947300"/>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8" name="Shape 2358"/>
            <p:cNvSpPr/>
            <p:nvPr/>
          </p:nvSpPr>
          <p:spPr>
            <a:xfrm>
              <a:off x="5759350" y="30978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9" name="Shape 2359"/>
            <p:cNvSpPr/>
            <p:nvPr/>
          </p:nvSpPr>
          <p:spPr>
            <a:xfrm>
              <a:off x="5759350" y="32483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0" name="Shape 2360"/>
            <p:cNvSpPr/>
            <p:nvPr/>
          </p:nvSpPr>
          <p:spPr>
            <a:xfrm>
              <a:off x="5759350" y="385037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1" name="Shape 2361"/>
            <p:cNvSpPr/>
            <p:nvPr/>
          </p:nvSpPr>
          <p:spPr>
            <a:xfrm>
              <a:off x="5759350" y="4000875"/>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2" name="Shape 2362"/>
            <p:cNvSpPr/>
            <p:nvPr/>
          </p:nvSpPr>
          <p:spPr>
            <a:xfrm>
              <a:off x="5759350" y="44524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3" name="Shape 2363"/>
            <p:cNvSpPr/>
            <p:nvPr/>
          </p:nvSpPr>
          <p:spPr>
            <a:xfrm>
              <a:off x="5759350" y="46029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4" name="Shape 2364"/>
            <p:cNvSpPr/>
            <p:nvPr/>
          </p:nvSpPr>
          <p:spPr>
            <a:xfrm>
              <a:off x="5759350" y="47534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5" name="Shape 2365"/>
            <p:cNvSpPr/>
            <p:nvPr/>
          </p:nvSpPr>
          <p:spPr>
            <a:xfrm>
              <a:off x="5759350" y="5054450"/>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6" name="Shape 2366"/>
            <p:cNvSpPr/>
            <p:nvPr/>
          </p:nvSpPr>
          <p:spPr>
            <a:xfrm>
              <a:off x="5909850" y="23812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7" name="Shape 2367"/>
            <p:cNvSpPr/>
            <p:nvPr/>
          </p:nvSpPr>
          <p:spPr>
            <a:xfrm>
              <a:off x="5909850" y="539125"/>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8" name="Shape 2368"/>
            <p:cNvSpPr/>
            <p:nvPr/>
          </p:nvSpPr>
          <p:spPr>
            <a:xfrm>
              <a:off x="5909850" y="8401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9" name="Shape 2369"/>
            <p:cNvSpPr/>
            <p:nvPr/>
          </p:nvSpPr>
          <p:spPr>
            <a:xfrm>
              <a:off x="5909850" y="9906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0" name="Shape 2370"/>
            <p:cNvSpPr/>
            <p:nvPr/>
          </p:nvSpPr>
          <p:spPr>
            <a:xfrm>
              <a:off x="5909850" y="1592700"/>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1" name="Shape 2371"/>
            <p:cNvSpPr/>
            <p:nvPr/>
          </p:nvSpPr>
          <p:spPr>
            <a:xfrm>
              <a:off x="5909850" y="21947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2" name="Shape 2372"/>
            <p:cNvSpPr/>
            <p:nvPr/>
          </p:nvSpPr>
          <p:spPr>
            <a:xfrm>
              <a:off x="5909850" y="23452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3" name="Shape 2373"/>
            <p:cNvSpPr/>
            <p:nvPr/>
          </p:nvSpPr>
          <p:spPr>
            <a:xfrm>
              <a:off x="5909850" y="249577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4" name="Shape 2374"/>
            <p:cNvSpPr/>
            <p:nvPr/>
          </p:nvSpPr>
          <p:spPr>
            <a:xfrm>
              <a:off x="5909850" y="33988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5" name="Shape 2375"/>
            <p:cNvSpPr/>
            <p:nvPr/>
          </p:nvSpPr>
          <p:spPr>
            <a:xfrm>
              <a:off x="5909850" y="41514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6" name="Shape 2376"/>
            <p:cNvSpPr/>
            <p:nvPr/>
          </p:nvSpPr>
          <p:spPr>
            <a:xfrm>
              <a:off x="5909850" y="460292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7" name="Shape 2377"/>
            <p:cNvSpPr/>
            <p:nvPr/>
          </p:nvSpPr>
          <p:spPr>
            <a:xfrm>
              <a:off x="5909850" y="47534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8" name="Shape 2378"/>
            <p:cNvSpPr/>
            <p:nvPr/>
          </p:nvSpPr>
          <p:spPr>
            <a:xfrm>
              <a:off x="5909850" y="535547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9" name="Shape 2379"/>
            <p:cNvSpPr/>
            <p:nvPr/>
          </p:nvSpPr>
          <p:spPr>
            <a:xfrm>
              <a:off x="6060375" y="2381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0" name="Shape 2380"/>
            <p:cNvSpPr/>
            <p:nvPr/>
          </p:nvSpPr>
          <p:spPr>
            <a:xfrm>
              <a:off x="6060375" y="3886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1" name="Shape 2381"/>
            <p:cNvSpPr/>
            <p:nvPr/>
          </p:nvSpPr>
          <p:spPr>
            <a:xfrm>
              <a:off x="6060375" y="84015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2" name="Shape 2382"/>
            <p:cNvSpPr/>
            <p:nvPr/>
          </p:nvSpPr>
          <p:spPr>
            <a:xfrm>
              <a:off x="6060375" y="114117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3" name="Shape 2383"/>
            <p:cNvSpPr/>
            <p:nvPr/>
          </p:nvSpPr>
          <p:spPr>
            <a:xfrm>
              <a:off x="6060375" y="18937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4" name="Shape 2384"/>
            <p:cNvSpPr/>
            <p:nvPr/>
          </p:nvSpPr>
          <p:spPr>
            <a:xfrm>
              <a:off x="6060375" y="20442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5" name="Shape 2385"/>
            <p:cNvSpPr/>
            <p:nvPr/>
          </p:nvSpPr>
          <p:spPr>
            <a:xfrm>
              <a:off x="6060375" y="36998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6" name="Shape 2386"/>
            <p:cNvSpPr/>
            <p:nvPr/>
          </p:nvSpPr>
          <p:spPr>
            <a:xfrm>
              <a:off x="6060375" y="4000875"/>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7" name="Shape 2387"/>
            <p:cNvSpPr/>
            <p:nvPr/>
          </p:nvSpPr>
          <p:spPr>
            <a:xfrm>
              <a:off x="6210875" y="23812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8" name="Shape 2388"/>
            <p:cNvSpPr/>
            <p:nvPr/>
          </p:nvSpPr>
          <p:spPr>
            <a:xfrm>
              <a:off x="6210875" y="6896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9" name="Shape 2389"/>
            <p:cNvSpPr/>
            <p:nvPr/>
          </p:nvSpPr>
          <p:spPr>
            <a:xfrm>
              <a:off x="6210875" y="23452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0" name="Shape 2390"/>
            <p:cNvSpPr/>
            <p:nvPr/>
          </p:nvSpPr>
          <p:spPr>
            <a:xfrm>
              <a:off x="6210875" y="324832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1" name="Shape 2391"/>
            <p:cNvSpPr/>
            <p:nvPr/>
          </p:nvSpPr>
          <p:spPr>
            <a:xfrm>
              <a:off x="6210875" y="36998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2" name="Shape 2392"/>
            <p:cNvSpPr/>
            <p:nvPr/>
          </p:nvSpPr>
          <p:spPr>
            <a:xfrm>
              <a:off x="6361375" y="1442200"/>
              <a:ext cx="121425" cy="121400"/>
            </a:xfrm>
            <a:custGeom>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3" name="Shape 2393"/>
            <p:cNvSpPr/>
            <p:nvPr/>
          </p:nvSpPr>
          <p:spPr>
            <a:xfrm>
              <a:off x="6361375" y="2646275"/>
              <a:ext cx="121425" cy="121425"/>
            </a:xfrm>
            <a:custGeom>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4" name="Shape 2394"/>
            <p:cNvSpPr/>
            <p:nvPr/>
          </p:nvSpPr>
          <p:spPr>
            <a:xfrm>
              <a:off x="6662400" y="49039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95" name="Shape 2395"/>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1pPr>
            <a:lvl2pPr indent="0" lvl="1"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2pPr>
            <a:lvl3pPr indent="0" lvl="2"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3pPr>
            <a:lvl4pPr indent="0" lvl="3"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4pPr>
            <a:lvl5pPr indent="0" lvl="4"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5pPr>
            <a:lvl6pPr indent="0" lvl="5"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6pPr>
            <a:lvl7pPr indent="0" lvl="6"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7pPr>
            <a:lvl8pPr indent="0" lvl="7"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8pPr>
            <a:lvl9pPr indent="0" lvl="8"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dark">
  <p:cSld name="BLANK_1">
    <p:bg>
      <p:bgPr>
        <a:solidFill>
          <a:srgbClr val="003B55"/>
        </a:solidFill>
      </p:bgPr>
    </p:bg>
    <p:spTree>
      <p:nvGrpSpPr>
        <p:cNvPr id="2396" name="Shape 2396"/>
        <p:cNvGrpSpPr/>
        <p:nvPr/>
      </p:nvGrpSpPr>
      <p:grpSpPr>
        <a:xfrm>
          <a:off x="0" y="0"/>
          <a:ext cx="0" cy="0"/>
          <a:chOff x="0" y="0"/>
          <a:chExt cx="0" cy="0"/>
        </a:xfrm>
      </p:grpSpPr>
      <p:grpSp>
        <p:nvGrpSpPr>
          <p:cNvPr id="2397" name="Shape 2397"/>
          <p:cNvGrpSpPr/>
          <p:nvPr/>
        </p:nvGrpSpPr>
        <p:grpSpPr>
          <a:xfrm rot="10800000">
            <a:off x="8851487" y="28707"/>
            <a:ext cx="264012" cy="5086302"/>
            <a:chOff x="5307800" y="238125"/>
            <a:chExt cx="271925" cy="5238750"/>
          </a:xfrm>
        </p:grpSpPr>
        <p:sp>
          <p:nvSpPr>
            <p:cNvPr id="2398" name="Shape 2398"/>
            <p:cNvSpPr/>
            <p:nvPr/>
          </p:nvSpPr>
          <p:spPr>
            <a:xfrm>
              <a:off x="5307800" y="23812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9" name="Shape 2399"/>
            <p:cNvSpPr/>
            <p:nvPr/>
          </p:nvSpPr>
          <p:spPr>
            <a:xfrm>
              <a:off x="5307800" y="38862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0" name="Shape 2400"/>
            <p:cNvSpPr/>
            <p:nvPr/>
          </p:nvSpPr>
          <p:spPr>
            <a:xfrm>
              <a:off x="5307800" y="539125"/>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1" name="Shape 2401"/>
            <p:cNvSpPr/>
            <p:nvPr/>
          </p:nvSpPr>
          <p:spPr>
            <a:xfrm>
              <a:off x="5307800" y="6896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2" name="Shape 2402"/>
            <p:cNvSpPr/>
            <p:nvPr/>
          </p:nvSpPr>
          <p:spPr>
            <a:xfrm>
              <a:off x="5307800" y="84015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3" name="Shape 2403"/>
            <p:cNvSpPr/>
            <p:nvPr/>
          </p:nvSpPr>
          <p:spPr>
            <a:xfrm>
              <a:off x="5307800" y="9906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4" name="Shape 2404"/>
            <p:cNvSpPr/>
            <p:nvPr/>
          </p:nvSpPr>
          <p:spPr>
            <a:xfrm>
              <a:off x="5307800" y="114117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5" name="Shape 2405"/>
            <p:cNvSpPr/>
            <p:nvPr/>
          </p:nvSpPr>
          <p:spPr>
            <a:xfrm>
              <a:off x="5307800" y="129170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6" name="Shape 2406"/>
            <p:cNvSpPr/>
            <p:nvPr/>
          </p:nvSpPr>
          <p:spPr>
            <a:xfrm>
              <a:off x="5307800" y="14422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7" name="Shape 2407"/>
            <p:cNvSpPr/>
            <p:nvPr/>
          </p:nvSpPr>
          <p:spPr>
            <a:xfrm>
              <a:off x="5307800" y="1592700"/>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8" name="Shape 2408"/>
            <p:cNvSpPr/>
            <p:nvPr/>
          </p:nvSpPr>
          <p:spPr>
            <a:xfrm>
              <a:off x="5307800" y="174322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9" name="Shape 2409"/>
            <p:cNvSpPr/>
            <p:nvPr/>
          </p:nvSpPr>
          <p:spPr>
            <a:xfrm>
              <a:off x="5307800" y="189372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0" name="Shape 2410"/>
            <p:cNvSpPr/>
            <p:nvPr/>
          </p:nvSpPr>
          <p:spPr>
            <a:xfrm>
              <a:off x="5307800" y="20442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1" name="Shape 2411"/>
            <p:cNvSpPr/>
            <p:nvPr/>
          </p:nvSpPr>
          <p:spPr>
            <a:xfrm>
              <a:off x="5307800" y="219475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2" name="Shape 2412"/>
            <p:cNvSpPr/>
            <p:nvPr/>
          </p:nvSpPr>
          <p:spPr>
            <a:xfrm>
              <a:off x="5307800" y="23452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3" name="Shape 2413"/>
            <p:cNvSpPr/>
            <p:nvPr/>
          </p:nvSpPr>
          <p:spPr>
            <a:xfrm>
              <a:off x="5307800" y="249577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4" name="Shape 2414"/>
            <p:cNvSpPr/>
            <p:nvPr/>
          </p:nvSpPr>
          <p:spPr>
            <a:xfrm>
              <a:off x="5307800" y="2646275"/>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5" name="Shape 2415"/>
            <p:cNvSpPr/>
            <p:nvPr/>
          </p:nvSpPr>
          <p:spPr>
            <a:xfrm>
              <a:off x="5307800" y="27968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6" name="Shape 2416"/>
            <p:cNvSpPr/>
            <p:nvPr/>
          </p:nvSpPr>
          <p:spPr>
            <a:xfrm>
              <a:off x="5307800" y="2947300"/>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7" name="Shape 2417"/>
            <p:cNvSpPr/>
            <p:nvPr/>
          </p:nvSpPr>
          <p:spPr>
            <a:xfrm>
              <a:off x="5307800" y="309782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8" name="Shape 2418"/>
            <p:cNvSpPr/>
            <p:nvPr/>
          </p:nvSpPr>
          <p:spPr>
            <a:xfrm>
              <a:off x="5307800" y="324832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9" name="Shape 2419"/>
            <p:cNvSpPr/>
            <p:nvPr/>
          </p:nvSpPr>
          <p:spPr>
            <a:xfrm>
              <a:off x="5307800" y="33988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0" name="Shape 2420"/>
            <p:cNvSpPr/>
            <p:nvPr/>
          </p:nvSpPr>
          <p:spPr>
            <a:xfrm>
              <a:off x="5307800" y="354935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1" name="Shape 2421"/>
            <p:cNvSpPr/>
            <p:nvPr/>
          </p:nvSpPr>
          <p:spPr>
            <a:xfrm>
              <a:off x="5307800" y="36998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2" name="Shape 2422"/>
            <p:cNvSpPr/>
            <p:nvPr/>
          </p:nvSpPr>
          <p:spPr>
            <a:xfrm>
              <a:off x="5307800" y="385037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3" name="Shape 2423"/>
            <p:cNvSpPr/>
            <p:nvPr/>
          </p:nvSpPr>
          <p:spPr>
            <a:xfrm>
              <a:off x="5307800" y="4000875"/>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4" name="Shape 2424"/>
            <p:cNvSpPr/>
            <p:nvPr/>
          </p:nvSpPr>
          <p:spPr>
            <a:xfrm>
              <a:off x="5307800" y="41514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5" name="Shape 2425"/>
            <p:cNvSpPr/>
            <p:nvPr/>
          </p:nvSpPr>
          <p:spPr>
            <a:xfrm>
              <a:off x="5307800" y="430190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6" name="Shape 2426"/>
            <p:cNvSpPr/>
            <p:nvPr/>
          </p:nvSpPr>
          <p:spPr>
            <a:xfrm>
              <a:off x="5307800" y="445242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7" name="Shape 2427"/>
            <p:cNvSpPr/>
            <p:nvPr/>
          </p:nvSpPr>
          <p:spPr>
            <a:xfrm>
              <a:off x="5307800" y="460292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8" name="Shape 2428"/>
            <p:cNvSpPr/>
            <p:nvPr/>
          </p:nvSpPr>
          <p:spPr>
            <a:xfrm>
              <a:off x="5307800" y="47534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9" name="Shape 2429"/>
            <p:cNvSpPr/>
            <p:nvPr/>
          </p:nvSpPr>
          <p:spPr>
            <a:xfrm>
              <a:off x="5307800" y="490395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0" name="Shape 2430"/>
            <p:cNvSpPr/>
            <p:nvPr/>
          </p:nvSpPr>
          <p:spPr>
            <a:xfrm>
              <a:off x="5307800" y="5054450"/>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1" name="Shape 2431"/>
            <p:cNvSpPr/>
            <p:nvPr/>
          </p:nvSpPr>
          <p:spPr>
            <a:xfrm>
              <a:off x="5307800" y="520497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2" name="Shape 2432"/>
            <p:cNvSpPr/>
            <p:nvPr/>
          </p:nvSpPr>
          <p:spPr>
            <a:xfrm>
              <a:off x="5307800" y="535547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3" name="Shape 2433"/>
            <p:cNvSpPr/>
            <p:nvPr/>
          </p:nvSpPr>
          <p:spPr>
            <a:xfrm>
              <a:off x="5458325" y="23812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4" name="Shape 2434"/>
            <p:cNvSpPr/>
            <p:nvPr/>
          </p:nvSpPr>
          <p:spPr>
            <a:xfrm>
              <a:off x="5458325" y="539125"/>
              <a:ext cx="121400" cy="121425"/>
            </a:xfrm>
            <a:custGeom>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5" name="Shape 2435"/>
            <p:cNvSpPr/>
            <p:nvPr/>
          </p:nvSpPr>
          <p:spPr>
            <a:xfrm>
              <a:off x="5458325" y="99067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6" name="Shape 2436"/>
            <p:cNvSpPr/>
            <p:nvPr/>
          </p:nvSpPr>
          <p:spPr>
            <a:xfrm>
              <a:off x="5458325" y="1141175"/>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7" name="Shape 2437"/>
            <p:cNvSpPr/>
            <p:nvPr/>
          </p:nvSpPr>
          <p:spPr>
            <a:xfrm>
              <a:off x="5458325" y="1442200"/>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8" name="Shape 2438"/>
            <p:cNvSpPr/>
            <p:nvPr/>
          </p:nvSpPr>
          <p:spPr>
            <a:xfrm>
              <a:off x="5458325" y="1592700"/>
              <a:ext cx="121400" cy="121425"/>
            </a:xfrm>
            <a:custGeom>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9" name="Shape 2439"/>
            <p:cNvSpPr/>
            <p:nvPr/>
          </p:nvSpPr>
          <p:spPr>
            <a:xfrm>
              <a:off x="5458325" y="2194750"/>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0" name="Shape 2440"/>
            <p:cNvSpPr/>
            <p:nvPr/>
          </p:nvSpPr>
          <p:spPr>
            <a:xfrm>
              <a:off x="5458325" y="234527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1" name="Shape 2441"/>
            <p:cNvSpPr/>
            <p:nvPr/>
          </p:nvSpPr>
          <p:spPr>
            <a:xfrm>
              <a:off x="5458325" y="2495775"/>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2" name="Shape 2442"/>
            <p:cNvSpPr/>
            <p:nvPr/>
          </p:nvSpPr>
          <p:spPr>
            <a:xfrm>
              <a:off x="5458325" y="2646275"/>
              <a:ext cx="121400" cy="121425"/>
            </a:xfrm>
            <a:custGeom>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3" name="Shape 2443"/>
            <p:cNvSpPr/>
            <p:nvPr/>
          </p:nvSpPr>
          <p:spPr>
            <a:xfrm>
              <a:off x="5458325" y="2947300"/>
              <a:ext cx="121400" cy="121425"/>
            </a:xfrm>
            <a:custGeom>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4" name="Shape 2444"/>
            <p:cNvSpPr/>
            <p:nvPr/>
          </p:nvSpPr>
          <p:spPr>
            <a:xfrm>
              <a:off x="5458325" y="3248325"/>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5" name="Shape 2445"/>
            <p:cNvSpPr/>
            <p:nvPr/>
          </p:nvSpPr>
          <p:spPr>
            <a:xfrm>
              <a:off x="5458325" y="3398850"/>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6" name="Shape 2446"/>
            <p:cNvSpPr/>
            <p:nvPr/>
          </p:nvSpPr>
          <p:spPr>
            <a:xfrm>
              <a:off x="5458325" y="369987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7" name="Shape 2447"/>
            <p:cNvSpPr/>
            <p:nvPr/>
          </p:nvSpPr>
          <p:spPr>
            <a:xfrm>
              <a:off x="5458325" y="385037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8" name="Shape 2448"/>
            <p:cNvSpPr/>
            <p:nvPr/>
          </p:nvSpPr>
          <p:spPr>
            <a:xfrm>
              <a:off x="5458325" y="4000875"/>
              <a:ext cx="121400" cy="121425"/>
            </a:xfrm>
            <a:custGeom>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9" name="Shape 2449"/>
            <p:cNvSpPr/>
            <p:nvPr/>
          </p:nvSpPr>
          <p:spPr>
            <a:xfrm>
              <a:off x="5458325" y="4151400"/>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0" name="Shape 2450"/>
            <p:cNvSpPr/>
            <p:nvPr/>
          </p:nvSpPr>
          <p:spPr>
            <a:xfrm>
              <a:off x="5458325" y="4602925"/>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1" name="Shape 2451"/>
            <p:cNvSpPr/>
            <p:nvPr/>
          </p:nvSpPr>
          <p:spPr>
            <a:xfrm>
              <a:off x="5458325" y="4753450"/>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2" name="Shape 2452"/>
            <p:cNvSpPr/>
            <p:nvPr/>
          </p:nvSpPr>
          <p:spPr>
            <a:xfrm>
              <a:off x="5458325" y="5054450"/>
              <a:ext cx="121400" cy="121425"/>
            </a:xfrm>
            <a:custGeom>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3" name="Shape 2453"/>
            <p:cNvSpPr/>
            <p:nvPr/>
          </p:nvSpPr>
          <p:spPr>
            <a:xfrm>
              <a:off x="5458325" y="520497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4" name="Shape 2454"/>
            <p:cNvSpPr/>
            <p:nvPr/>
          </p:nvSpPr>
          <p:spPr>
            <a:xfrm>
              <a:off x="5458325" y="5355475"/>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55" name="Shape 2455"/>
          <p:cNvGrpSpPr/>
          <p:nvPr/>
        </p:nvGrpSpPr>
        <p:grpSpPr>
          <a:xfrm rot="10800000">
            <a:off x="7828570" y="28707"/>
            <a:ext cx="1140783" cy="5086302"/>
            <a:chOff x="5458325" y="238125"/>
            <a:chExt cx="1174975" cy="5238750"/>
          </a:xfrm>
        </p:grpSpPr>
        <p:sp>
          <p:nvSpPr>
            <p:cNvPr id="2456" name="Shape 2456"/>
            <p:cNvSpPr/>
            <p:nvPr/>
          </p:nvSpPr>
          <p:spPr>
            <a:xfrm>
              <a:off x="5458325" y="388625"/>
              <a:ext cx="121400" cy="121400"/>
            </a:xfrm>
            <a:custGeom>
              <a:pathLst>
                <a:path extrusionOk="0" h="4856" w="4856">
                  <a:moveTo>
                    <a:pt x="0" y="0"/>
                  </a:moveTo>
                  <a:lnTo>
                    <a:pt x="0"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7" name="Shape 2457"/>
            <p:cNvSpPr/>
            <p:nvPr/>
          </p:nvSpPr>
          <p:spPr>
            <a:xfrm>
              <a:off x="5458325" y="689650"/>
              <a:ext cx="121400" cy="121400"/>
            </a:xfrm>
            <a:custGeom>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8" name="Shape 2458"/>
            <p:cNvSpPr/>
            <p:nvPr/>
          </p:nvSpPr>
          <p:spPr>
            <a:xfrm>
              <a:off x="5458325" y="840150"/>
              <a:ext cx="121400" cy="121400"/>
            </a:xfrm>
            <a:custGeom>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9" name="Shape 2459"/>
            <p:cNvSpPr/>
            <p:nvPr/>
          </p:nvSpPr>
          <p:spPr>
            <a:xfrm>
              <a:off x="5458325" y="1291700"/>
              <a:ext cx="121400" cy="121400"/>
            </a:xfrm>
            <a:custGeom>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0" name="Shape 2460"/>
            <p:cNvSpPr/>
            <p:nvPr/>
          </p:nvSpPr>
          <p:spPr>
            <a:xfrm>
              <a:off x="5458325" y="1743225"/>
              <a:ext cx="121400" cy="121400"/>
            </a:xfrm>
            <a:custGeom>
              <a:pathLst>
                <a:path extrusionOk="0" h="4856" w="4856">
                  <a:moveTo>
                    <a:pt x="0" y="0"/>
                  </a:moveTo>
                  <a:lnTo>
                    <a:pt x="0"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1" name="Shape 2461"/>
            <p:cNvSpPr/>
            <p:nvPr/>
          </p:nvSpPr>
          <p:spPr>
            <a:xfrm>
              <a:off x="5458325" y="1893725"/>
              <a:ext cx="121400" cy="121400"/>
            </a:xfrm>
            <a:custGeom>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2" name="Shape 2462"/>
            <p:cNvSpPr/>
            <p:nvPr/>
          </p:nvSpPr>
          <p:spPr>
            <a:xfrm>
              <a:off x="5458325" y="2044250"/>
              <a:ext cx="121400" cy="121400"/>
            </a:xfrm>
            <a:custGeom>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3" name="Shape 2463"/>
            <p:cNvSpPr/>
            <p:nvPr/>
          </p:nvSpPr>
          <p:spPr>
            <a:xfrm>
              <a:off x="5458325" y="2796800"/>
              <a:ext cx="121400" cy="121400"/>
            </a:xfrm>
            <a:custGeom>
              <a:pathLst>
                <a:path extrusionOk="0" h="4856" w="4856">
                  <a:moveTo>
                    <a:pt x="0" y="0"/>
                  </a:moveTo>
                  <a:lnTo>
                    <a:pt x="0"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4" name="Shape 2464"/>
            <p:cNvSpPr/>
            <p:nvPr/>
          </p:nvSpPr>
          <p:spPr>
            <a:xfrm>
              <a:off x="5458325" y="3097825"/>
              <a:ext cx="121400" cy="121400"/>
            </a:xfrm>
            <a:custGeom>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5" name="Shape 2465"/>
            <p:cNvSpPr/>
            <p:nvPr/>
          </p:nvSpPr>
          <p:spPr>
            <a:xfrm>
              <a:off x="5458325" y="3549350"/>
              <a:ext cx="121400" cy="121400"/>
            </a:xfrm>
            <a:custGeom>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6" name="Shape 2466"/>
            <p:cNvSpPr/>
            <p:nvPr/>
          </p:nvSpPr>
          <p:spPr>
            <a:xfrm>
              <a:off x="5458325" y="4301900"/>
              <a:ext cx="121400" cy="121400"/>
            </a:xfrm>
            <a:custGeom>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7" name="Shape 2467"/>
            <p:cNvSpPr/>
            <p:nvPr/>
          </p:nvSpPr>
          <p:spPr>
            <a:xfrm>
              <a:off x="5458325" y="4452425"/>
              <a:ext cx="121400" cy="121400"/>
            </a:xfrm>
            <a:custGeom>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8" name="Shape 2468"/>
            <p:cNvSpPr/>
            <p:nvPr/>
          </p:nvSpPr>
          <p:spPr>
            <a:xfrm>
              <a:off x="5458325" y="4903950"/>
              <a:ext cx="121400" cy="121400"/>
            </a:xfrm>
            <a:custGeom>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9" name="Shape 2469"/>
            <p:cNvSpPr/>
            <p:nvPr/>
          </p:nvSpPr>
          <p:spPr>
            <a:xfrm>
              <a:off x="5608825" y="23812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0" name="Shape 2470"/>
            <p:cNvSpPr/>
            <p:nvPr/>
          </p:nvSpPr>
          <p:spPr>
            <a:xfrm>
              <a:off x="5608825" y="539125"/>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1" name="Shape 2471"/>
            <p:cNvSpPr/>
            <p:nvPr/>
          </p:nvSpPr>
          <p:spPr>
            <a:xfrm>
              <a:off x="5608825" y="6896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2" name="Shape 2472"/>
            <p:cNvSpPr/>
            <p:nvPr/>
          </p:nvSpPr>
          <p:spPr>
            <a:xfrm>
              <a:off x="5608825" y="8401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3" name="Shape 2473"/>
            <p:cNvSpPr/>
            <p:nvPr/>
          </p:nvSpPr>
          <p:spPr>
            <a:xfrm>
              <a:off x="5608825" y="9906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4" name="Shape 2474"/>
            <p:cNvSpPr/>
            <p:nvPr/>
          </p:nvSpPr>
          <p:spPr>
            <a:xfrm>
              <a:off x="5608825" y="114117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5" name="Shape 2475"/>
            <p:cNvSpPr/>
            <p:nvPr/>
          </p:nvSpPr>
          <p:spPr>
            <a:xfrm>
              <a:off x="5608825" y="129170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6" name="Shape 2476"/>
            <p:cNvSpPr/>
            <p:nvPr/>
          </p:nvSpPr>
          <p:spPr>
            <a:xfrm>
              <a:off x="5608825" y="14422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7" name="Shape 2477"/>
            <p:cNvSpPr/>
            <p:nvPr/>
          </p:nvSpPr>
          <p:spPr>
            <a:xfrm>
              <a:off x="5608825" y="1592700"/>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8" name="Shape 2478"/>
            <p:cNvSpPr/>
            <p:nvPr/>
          </p:nvSpPr>
          <p:spPr>
            <a:xfrm>
              <a:off x="5608825" y="1743225"/>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9" name="Shape 2479"/>
            <p:cNvSpPr/>
            <p:nvPr/>
          </p:nvSpPr>
          <p:spPr>
            <a:xfrm>
              <a:off x="5608825" y="189372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0" name="Shape 2480"/>
            <p:cNvSpPr/>
            <p:nvPr/>
          </p:nvSpPr>
          <p:spPr>
            <a:xfrm>
              <a:off x="5608825" y="20442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1" name="Shape 2481"/>
            <p:cNvSpPr/>
            <p:nvPr/>
          </p:nvSpPr>
          <p:spPr>
            <a:xfrm>
              <a:off x="5608825" y="21947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2" name="Shape 2482"/>
            <p:cNvSpPr/>
            <p:nvPr/>
          </p:nvSpPr>
          <p:spPr>
            <a:xfrm>
              <a:off x="5608825" y="249577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3" name="Shape 2483"/>
            <p:cNvSpPr/>
            <p:nvPr/>
          </p:nvSpPr>
          <p:spPr>
            <a:xfrm>
              <a:off x="5608825" y="2646275"/>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4" name="Shape 2484"/>
            <p:cNvSpPr/>
            <p:nvPr/>
          </p:nvSpPr>
          <p:spPr>
            <a:xfrm>
              <a:off x="5608825" y="2947300"/>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5" name="Shape 2485"/>
            <p:cNvSpPr/>
            <p:nvPr/>
          </p:nvSpPr>
          <p:spPr>
            <a:xfrm>
              <a:off x="5608825" y="309782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6" name="Shape 2486"/>
            <p:cNvSpPr/>
            <p:nvPr/>
          </p:nvSpPr>
          <p:spPr>
            <a:xfrm>
              <a:off x="5608825" y="324832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7" name="Shape 2487"/>
            <p:cNvSpPr/>
            <p:nvPr/>
          </p:nvSpPr>
          <p:spPr>
            <a:xfrm>
              <a:off x="5608825" y="33988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8" name="Shape 2488"/>
            <p:cNvSpPr/>
            <p:nvPr/>
          </p:nvSpPr>
          <p:spPr>
            <a:xfrm>
              <a:off x="5608825" y="35493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9" name="Shape 2489"/>
            <p:cNvSpPr/>
            <p:nvPr/>
          </p:nvSpPr>
          <p:spPr>
            <a:xfrm>
              <a:off x="5608825" y="36998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0" name="Shape 2490"/>
            <p:cNvSpPr/>
            <p:nvPr/>
          </p:nvSpPr>
          <p:spPr>
            <a:xfrm>
              <a:off x="5608825" y="3850375"/>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1" name="Shape 2491"/>
            <p:cNvSpPr/>
            <p:nvPr/>
          </p:nvSpPr>
          <p:spPr>
            <a:xfrm>
              <a:off x="5608825" y="4000875"/>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2" name="Shape 2492"/>
            <p:cNvSpPr/>
            <p:nvPr/>
          </p:nvSpPr>
          <p:spPr>
            <a:xfrm>
              <a:off x="5608825" y="430190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3" name="Shape 2493"/>
            <p:cNvSpPr/>
            <p:nvPr/>
          </p:nvSpPr>
          <p:spPr>
            <a:xfrm>
              <a:off x="5608825" y="445242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4" name="Shape 2494"/>
            <p:cNvSpPr/>
            <p:nvPr/>
          </p:nvSpPr>
          <p:spPr>
            <a:xfrm>
              <a:off x="5608825" y="460292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5" name="Shape 2495"/>
            <p:cNvSpPr/>
            <p:nvPr/>
          </p:nvSpPr>
          <p:spPr>
            <a:xfrm>
              <a:off x="5608825" y="47534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6" name="Shape 2496"/>
            <p:cNvSpPr/>
            <p:nvPr/>
          </p:nvSpPr>
          <p:spPr>
            <a:xfrm>
              <a:off x="5608825" y="49039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7" name="Shape 2497"/>
            <p:cNvSpPr/>
            <p:nvPr/>
          </p:nvSpPr>
          <p:spPr>
            <a:xfrm>
              <a:off x="5608825" y="5054450"/>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8" name="Shape 2498"/>
            <p:cNvSpPr/>
            <p:nvPr/>
          </p:nvSpPr>
          <p:spPr>
            <a:xfrm>
              <a:off x="5608825" y="5204975"/>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9" name="Shape 2499"/>
            <p:cNvSpPr/>
            <p:nvPr/>
          </p:nvSpPr>
          <p:spPr>
            <a:xfrm>
              <a:off x="5608825" y="535547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0" name="Shape 2500"/>
            <p:cNvSpPr/>
            <p:nvPr/>
          </p:nvSpPr>
          <p:spPr>
            <a:xfrm>
              <a:off x="5759350" y="2381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1" name="Shape 2501"/>
            <p:cNvSpPr/>
            <p:nvPr/>
          </p:nvSpPr>
          <p:spPr>
            <a:xfrm>
              <a:off x="5759350" y="84015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2" name="Shape 2502"/>
            <p:cNvSpPr/>
            <p:nvPr/>
          </p:nvSpPr>
          <p:spPr>
            <a:xfrm>
              <a:off x="5759350" y="114117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3" name="Shape 2503"/>
            <p:cNvSpPr/>
            <p:nvPr/>
          </p:nvSpPr>
          <p:spPr>
            <a:xfrm>
              <a:off x="5759350" y="1442200"/>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4" name="Shape 2504"/>
            <p:cNvSpPr/>
            <p:nvPr/>
          </p:nvSpPr>
          <p:spPr>
            <a:xfrm>
              <a:off x="5759350" y="18937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5" name="Shape 2505"/>
            <p:cNvSpPr/>
            <p:nvPr/>
          </p:nvSpPr>
          <p:spPr>
            <a:xfrm>
              <a:off x="5759350" y="249577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6" name="Shape 2506"/>
            <p:cNvSpPr/>
            <p:nvPr/>
          </p:nvSpPr>
          <p:spPr>
            <a:xfrm>
              <a:off x="5759350" y="2646275"/>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7" name="Shape 2507"/>
            <p:cNvSpPr/>
            <p:nvPr/>
          </p:nvSpPr>
          <p:spPr>
            <a:xfrm>
              <a:off x="5759350" y="36998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8" name="Shape 2508"/>
            <p:cNvSpPr/>
            <p:nvPr/>
          </p:nvSpPr>
          <p:spPr>
            <a:xfrm>
              <a:off x="5759350" y="4151400"/>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9" name="Shape 2509"/>
            <p:cNvSpPr/>
            <p:nvPr/>
          </p:nvSpPr>
          <p:spPr>
            <a:xfrm>
              <a:off x="5759350" y="490395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0" name="Shape 2510"/>
            <p:cNvSpPr/>
            <p:nvPr/>
          </p:nvSpPr>
          <p:spPr>
            <a:xfrm>
              <a:off x="5759350" y="535547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1" name="Shape 2511"/>
            <p:cNvSpPr/>
            <p:nvPr/>
          </p:nvSpPr>
          <p:spPr>
            <a:xfrm>
              <a:off x="5909850" y="6896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2" name="Shape 2512"/>
            <p:cNvSpPr/>
            <p:nvPr/>
          </p:nvSpPr>
          <p:spPr>
            <a:xfrm>
              <a:off x="5909850" y="189372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3" name="Shape 2513"/>
            <p:cNvSpPr/>
            <p:nvPr/>
          </p:nvSpPr>
          <p:spPr>
            <a:xfrm>
              <a:off x="5909850" y="27968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4" name="Shape 2514"/>
            <p:cNvSpPr/>
            <p:nvPr/>
          </p:nvSpPr>
          <p:spPr>
            <a:xfrm>
              <a:off x="6060375" y="47534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5" name="Shape 2515"/>
            <p:cNvSpPr/>
            <p:nvPr/>
          </p:nvSpPr>
          <p:spPr>
            <a:xfrm>
              <a:off x="6210875" y="2646275"/>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6" name="Shape 2516"/>
            <p:cNvSpPr/>
            <p:nvPr/>
          </p:nvSpPr>
          <p:spPr>
            <a:xfrm>
              <a:off x="6210875" y="5204975"/>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7" name="Shape 2517"/>
            <p:cNvSpPr/>
            <p:nvPr/>
          </p:nvSpPr>
          <p:spPr>
            <a:xfrm>
              <a:off x="6511900" y="990675"/>
              <a:ext cx="121400" cy="121400"/>
            </a:xfrm>
            <a:custGeom>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18" name="Shape 2518"/>
          <p:cNvGrpSpPr/>
          <p:nvPr/>
        </p:nvGrpSpPr>
        <p:grpSpPr>
          <a:xfrm rot="10800000">
            <a:off x="7682454" y="28707"/>
            <a:ext cx="994639" cy="4940182"/>
            <a:chOff x="5759350" y="388625"/>
            <a:chExt cx="1024450" cy="5088250"/>
          </a:xfrm>
        </p:grpSpPr>
        <p:sp>
          <p:nvSpPr>
            <p:cNvPr id="2519" name="Shape 2519"/>
            <p:cNvSpPr/>
            <p:nvPr/>
          </p:nvSpPr>
          <p:spPr>
            <a:xfrm>
              <a:off x="5759350" y="539125"/>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0" name="Shape 2520"/>
            <p:cNvSpPr/>
            <p:nvPr/>
          </p:nvSpPr>
          <p:spPr>
            <a:xfrm>
              <a:off x="5759350" y="1291700"/>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1" name="Shape 2521"/>
            <p:cNvSpPr/>
            <p:nvPr/>
          </p:nvSpPr>
          <p:spPr>
            <a:xfrm>
              <a:off x="5759350" y="2796800"/>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2" name="Shape 2522"/>
            <p:cNvSpPr/>
            <p:nvPr/>
          </p:nvSpPr>
          <p:spPr>
            <a:xfrm>
              <a:off x="5759350" y="3398850"/>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3" name="Shape 2523"/>
            <p:cNvSpPr/>
            <p:nvPr/>
          </p:nvSpPr>
          <p:spPr>
            <a:xfrm>
              <a:off x="5759350" y="354935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4" name="Shape 2524"/>
            <p:cNvSpPr/>
            <p:nvPr/>
          </p:nvSpPr>
          <p:spPr>
            <a:xfrm>
              <a:off x="5759350" y="430190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5" name="Shape 2525"/>
            <p:cNvSpPr/>
            <p:nvPr/>
          </p:nvSpPr>
          <p:spPr>
            <a:xfrm>
              <a:off x="5759350" y="5204975"/>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6" name="Shape 2526"/>
            <p:cNvSpPr/>
            <p:nvPr/>
          </p:nvSpPr>
          <p:spPr>
            <a:xfrm>
              <a:off x="5909850" y="388625"/>
              <a:ext cx="121400" cy="121400"/>
            </a:xfrm>
            <a:custGeom>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7" name="Shape 2527"/>
            <p:cNvSpPr/>
            <p:nvPr/>
          </p:nvSpPr>
          <p:spPr>
            <a:xfrm>
              <a:off x="5909850" y="1141175"/>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8" name="Shape 2528"/>
            <p:cNvSpPr/>
            <p:nvPr/>
          </p:nvSpPr>
          <p:spPr>
            <a:xfrm>
              <a:off x="5909850" y="1291700"/>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9" name="Shape 2529"/>
            <p:cNvSpPr/>
            <p:nvPr/>
          </p:nvSpPr>
          <p:spPr>
            <a:xfrm>
              <a:off x="5909850" y="1442200"/>
              <a:ext cx="121400" cy="121400"/>
            </a:xfrm>
            <a:custGeom>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0" name="Shape 2530"/>
            <p:cNvSpPr/>
            <p:nvPr/>
          </p:nvSpPr>
          <p:spPr>
            <a:xfrm>
              <a:off x="5909850" y="1743225"/>
              <a:ext cx="121400" cy="121400"/>
            </a:xfrm>
            <a:custGeom>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1" name="Shape 2531"/>
            <p:cNvSpPr/>
            <p:nvPr/>
          </p:nvSpPr>
          <p:spPr>
            <a:xfrm>
              <a:off x="5909850" y="2044250"/>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2" name="Shape 2532"/>
            <p:cNvSpPr/>
            <p:nvPr/>
          </p:nvSpPr>
          <p:spPr>
            <a:xfrm>
              <a:off x="5909850" y="2646275"/>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3" name="Shape 2533"/>
            <p:cNvSpPr/>
            <p:nvPr/>
          </p:nvSpPr>
          <p:spPr>
            <a:xfrm>
              <a:off x="5909850" y="2947300"/>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4" name="Shape 2534"/>
            <p:cNvSpPr/>
            <p:nvPr/>
          </p:nvSpPr>
          <p:spPr>
            <a:xfrm>
              <a:off x="5909850" y="3097825"/>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5" name="Shape 2535"/>
            <p:cNvSpPr/>
            <p:nvPr/>
          </p:nvSpPr>
          <p:spPr>
            <a:xfrm>
              <a:off x="5909850" y="3248325"/>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6" name="Shape 2536"/>
            <p:cNvSpPr/>
            <p:nvPr/>
          </p:nvSpPr>
          <p:spPr>
            <a:xfrm>
              <a:off x="5909850" y="3549350"/>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7" name="Shape 2537"/>
            <p:cNvSpPr/>
            <p:nvPr/>
          </p:nvSpPr>
          <p:spPr>
            <a:xfrm>
              <a:off x="5909850" y="3699875"/>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8" name="Shape 2538"/>
            <p:cNvSpPr/>
            <p:nvPr/>
          </p:nvSpPr>
          <p:spPr>
            <a:xfrm>
              <a:off x="5909850" y="3850375"/>
              <a:ext cx="121400" cy="121400"/>
            </a:xfrm>
            <a:custGeom>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9" name="Shape 2539"/>
            <p:cNvSpPr/>
            <p:nvPr/>
          </p:nvSpPr>
          <p:spPr>
            <a:xfrm>
              <a:off x="5909850" y="4000875"/>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0" name="Shape 2540"/>
            <p:cNvSpPr/>
            <p:nvPr/>
          </p:nvSpPr>
          <p:spPr>
            <a:xfrm>
              <a:off x="5909850" y="4301900"/>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1" name="Shape 2541"/>
            <p:cNvSpPr/>
            <p:nvPr/>
          </p:nvSpPr>
          <p:spPr>
            <a:xfrm>
              <a:off x="5909850" y="4452425"/>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2" name="Shape 2542"/>
            <p:cNvSpPr/>
            <p:nvPr/>
          </p:nvSpPr>
          <p:spPr>
            <a:xfrm>
              <a:off x="5909850" y="4903950"/>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3" name="Shape 2543"/>
            <p:cNvSpPr/>
            <p:nvPr/>
          </p:nvSpPr>
          <p:spPr>
            <a:xfrm>
              <a:off x="5909850" y="5054450"/>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4" name="Shape 2544"/>
            <p:cNvSpPr/>
            <p:nvPr/>
          </p:nvSpPr>
          <p:spPr>
            <a:xfrm>
              <a:off x="5909850" y="5204975"/>
              <a:ext cx="121400" cy="121400"/>
            </a:xfrm>
            <a:custGeom>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5" name="Shape 2545"/>
            <p:cNvSpPr/>
            <p:nvPr/>
          </p:nvSpPr>
          <p:spPr>
            <a:xfrm>
              <a:off x="6060375" y="539125"/>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6" name="Shape 2546"/>
            <p:cNvSpPr/>
            <p:nvPr/>
          </p:nvSpPr>
          <p:spPr>
            <a:xfrm>
              <a:off x="6060375" y="689650"/>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7" name="Shape 2547"/>
            <p:cNvSpPr/>
            <p:nvPr/>
          </p:nvSpPr>
          <p:spPr>
            <a:xfrm>
              <a:off x="6060375" y="99067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8" name="Shape 2548"/>
            <p:cNvSpPr/>
            <p:nvPr/>
          </p:nvSpPr>
          <p:spPr>
            <a:xfrm>
              <a:off x="6060375" y="1291700"/>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9" name="Shape 2549"/>
            <p:cNvSpPr/>
            <p:nvPr/>
          </p:nvSpPr>
          <p:spPr>
            <a:xfrm>
              <a:off x="6060375" y="1442200"/>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0" name="Shape 2550"/>
            <p:cNvSpPr/>
            <p:nvPr/>
          </p:nvSpPr>
          <p:spPr>
            <a:xfrm>
              <a:off x="6060375" y="1592700"/>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1" name="Shape 2551"/>
            <p:cNvSpPr/>
            <p:nvPr/>
          </p:nvSpPr>
          <p:spPr>
            <a:xfrm>
              <a:off x="6060375" y="1743225"/>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2" name="Shape 2552"/>
            <p:cNvSpPr/>
            <p:nvPr/>
          </p:nvSpPr>
          <p:spPr>
            <a:xfrm>
              <a:off x="6060375" y="219475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3" name="Shape 2553"/>
            <p:cNvSpPr/>
            <p:nvPr/>
          </p:nvSpPr>
          <p:spPr>
            <a:xfrm>
              <a:off x="6060375" y="234527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4" name="Shape 2554"/>
            <p:cNvSpPr/>
            <p:nvPr/>
          </p:nvSpPr>
          <p:spPr>
            <a:xfrm>
              <a:off x="6060375" y="2495775"/>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5" name="Shape 2555"/>
            <p:cNvSpPr/>
            <p:nvPr/>
          </p:nvSpPr>
          <p:spPr>
            <a:xfrm>
              <a:off x="6060375" y="2646275"/>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6" name="Shape 2556"/>
            <p:cNvSpPr/>
            <p:nvPr/>
          </p:nvSpPr>
          <p:spPr>
            <a:xfrm>
              <a:off x="6060375" y="2796800"/>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7" name="Shape 2557"/>
            <p:cNvSpPr/>
            <p:nvPr/>
          </p:nvSpPr>
          <p:spPr>
            <a:xfrm>
              <a:off x="6060375" y="2947300"/>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8" name="Shape 2558"/>
            <p:cNvSpPr/>
            <p:nvPr/>
          </p:nvSpPr>
          <p:spPr>
            <a:xfrm>
              <a:off x="6060375" y="309782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9" name="Shape 2559"/>
            <p:cNvSpPr/>
            <p:nvPr/>
          </p:nvSpPr>
          <p:spPr>
            <a:xfrm>
              <a:off x="6060375" y="3248325"/>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0" name="Shape 2560"/>
            <p:cNvSpPr/>
            <p:nvPr/>
          </p:nvSpPr>
          <p:spPr>
            <a:xfrm>
              <a:off x="6060375" y="3398850"/>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1" name="Shape 2561"/>
            <p:cNvSpPr/>
            <p:nvPr/>
          </p:nvSpPr>
          <p:spPr>
            <a:xfrm>
              <a:off x="6060375" y="354935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2" name="Shape 2562"/>
            <p:cNvSpPr/>
            <p:nvPr/>
          </p:nvSpPr>
          <p:spPr>
            <a:xfrm>
              <a:off x="6060375" y="3850375"/>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3" name="Shape 2563"/>
            <p:cNvSpPr/>
            <p:nvPr/>
          </p:nvSpPr>
          <p:spPr>
            <a:xfrm>
              <a:off x="6060375" y="4151400"/>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4" name="Shape 2564"/>
            <p:cNvSpPr/>
            <p:nvPr/>
          </p:nvSpPr>
          <p:spPr>
            <a:xfrm>
              <a:off x="6060375" y="430190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5" name="Shape 2565"/>
            <p:cNvSpPr/>
            <p:nvPr/>
          </p:nvSpPr>
          <p:spPr>
            <a:xfrm>
              <a:off x="6060375" y="445242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6" name="Shape 2566"/>
            <p:cNvSpPr/>
            <p:nvPr/>
          </p:nvSpPr>
          <p:spPr>
            <a:xfrm>
              <a:off x="6060375" y="4602925"/>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7" name="Shape 2567"/>
            <p:cNvSpPr/>
            <p:nvPr/>
          </p:nvSpPr>
          <p:spPr>
            <a:xfrm>
              <a:off x="6060375" y="490395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8" name="Shape 2568"/>
            <p:cNvSpPr/>
            <p:nvPr/>
          </p:nvSpPr>
          <p:spPr>
            <a:xfrm>
              <a:off x="6060375" y="5054450"/>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9" name="Shape 2569"/>
            <p:cNvSpPr/>
            <p:nvPr/>
          </p:nvSpPr>
          <p:spPr>
            <a:xfrm>
              <a:off x="6060375" y="5204975"/>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0" name="Shape 2570"/>
            <p:cNvSpPr/>
            <p:nvPr/>
          </p:nvSpPr>
          <p:spPr>
            <a:xfrm>
              <a:off x="6060375" y="5355475"/>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1" name="Shape 2571"/>
            <p:cNvSpPr/>
            <p:nvPr/>
          </p:nvSpPr>
          <p:spPr>
            <a:xfrm>
              <a:off x="6210875" y="539125"/>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2" name="Shape 2572"/>
            <p:cNvSpPr/>
            <p:nvPr/>
          </p:nvSpPr>
          <p:spPr>
            <a:xfrm>
              <a:off x="6210875" y="990675"/>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3" name="Shape 2573"/>
            <p:cNvSpPr/>
            <p:nvPr/>
          </p:nvSpPr>
          <p:spPr>
            <a:xfrm>
              <a:off x="6210875" y="1141175"/>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4" name="Shape 2574"/>
            <p:cNvSpPr/>
            <p:nvPr/>
          </p:nvSpPr>
          <p:spPr>
            <a:xfrm>
              <a:off x="6210875" y="1291700"/>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5" name="Shape 2575"/>
            <p:cNvSpPr/>
            <p:nvPr/>
          </p:nvSpPr>
          <p:spPr>
            <a:xfrm>
              <a:off x="6210875" y="1592700"/>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6" name="Shape 2576"/>
            <p:cNvSpPr/>
            <p:nvPr/>
          </p:nvSpPr>
          <p:spPr>
            <a:xfrm>
              <a:off x="6210875" y="1893725"/>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7" name="Shape 2577"/>
            <p:cNvSpPr/>
            <p:nvPr/>
          </p:nvSpPr>
          <p:spPr>
            <a:xfrm>
              <a:off x="6210875" y="2044250"/>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8" name="Shape 2578"/>
            <p:cNvSpPr/>
            <p:nvPr/>
          </p:nvSpPr>
          <p:spPr>
            <a:xfrm>
              <a:off x="6210875" y="2194750"/>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9" name="Shape 2579"/>
            <p:cNvSpPr/>
            <p:nvPr/>
          </p:nvSpPr>
          <p:spPr>
            <a:xfrm>
              <a:off x="6210875" y="2495775"/>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0" name="Shape 2580"/>
            <p:cNvSpPr/>
            <p:nvPr/>
          </p:nvSpPr>
          <p:spPr>
            <a:xfrm>
              <a:off x="6210875" y="2796800"/>
              <a:ext cx="121400" cy="121400"/>
            </a:xfrm>
            <a:custGeom>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1" name="Shape 2581"/>
            <p:cNvSpPr/>
            <p:nvPr/>
          </p:nvSpPr>
          <p:spPr>
            <a:xfrm>
              <a:off x="6210875" y="3097825"/>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2" name="Shape 2582"/>
            <p:cNvSpPr/>
            <p:nvPr/>
          </p:nvSpPr>
          <p:spPr>
            <a:xfrm>
              <a:off x="6210875" y="3398850"/>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3" name="Shape 2583"/>
            <p:cNvSpPr/>
            <p:nvPr/>
          </p:nvSpPr>
          <p:spPr>
            <a:xfrm>
              <a:off x="6210875" y="3549350"/>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4" name="Shape 2584"/>
            <p:cNvSpPr/>
            <p:nvPr/>
          </p:nvSpPr>
          <p:spPr>
            <a:xfrm>
              <a:off x="6210875" y="4000875"/>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5" name="Shape 2585"/>
            <p:cNvSpPr/>
            <p:nvPr/>
          </p:nvSpPr>
          <p:spPr>
            <a:xfrm>
              <a:off x="6210875" y="4151400"/>
              <a:ext cx="121400" cy="121400"/>
            </a:xfrm>
            <a:custGeom>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6" name="Shape 2586"/>
            <p:cNvSpPr/>
            <p:nvPr/>
          </p:nvSpPr>
          <p:spPr>
            <a:xfrm>
              <a:off x="6210875" y="4301900"/>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7" name="Shape 2587"/>
            <p:cNvSpPr/>
            <p:nvPr/>
          </p:nvSpPr>
          <p:spPr>
            <a:xfrm>
              <a:off x="6210875" y="4452425"/>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8" name="Shape 2588"/>
            <p:cNvSpPr/>
            <p:nvPr/>
          </p:nvSpPr>
          <p:spPr>
            <a:xfrm>
              <a:off x="6210875" y="4602925"/>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9" name="Shape 2589"/>
            <p:cNvSpPr/>
            <p:nvPr/>
          </p:nvSpPr>
          <p:spPr>
            <a:xfrm>
              <a:off x="6210875" y="4903950"/>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0" name="Shape 2590"/>
            <p:cNvSpPr/>
            <p:nvPr/>
          </p:nvSpPr>
          <p:spPr>
            <a:xfrm>
              <a:off x="6210875" y="5054450"/>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1" name="Shape 2591"/>
            <p:cNvSpPr/>
            <p:nvPr/>
          </p:nvSpPr>
          <p:spPr>
            <a:xfrm>
              <a:off x="6361375" y="38862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2" name="Shape 2592"/>
            <p:cNvSpPr/>
            <p:nvPr/>
          </p:nvSpPr>
          <p:spPr>
            <a:xfrm>
              <a:off x="6361375" y="539125"/>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3" name="Shape 2593"/>
            <p:cNvSpPr/>
            <p:nvPr/>
          </p:nvSpPr>
          <p:spPr>
            <a:xfrm>
              <a:off x="6361375" y="9906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4" name="Shape 2594"/>
            <p:cNvSpPr/>
            <p:nvPr/>
          </p:nvSpPr>
          <p:spPr>
            <a:xfrm>
              <a:off x="6361375" y="129170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5" name="Shape 2595"/>
            <p:cNvSpPr/>
            <p:nvPr/>
          </p:nvSpPr>
          <p:spPr>
            <a:xfrm>
              <a:off x="6361375" y="159270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6" name="Shape 2596"/>
            <p:cNvSpPr/>
            <p:nvPr/>
          </p:nvSpPr>
          <p:spPr>
            <a:xfrm>
              <a:off x="6361375" y="20442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7" name="Shape 2597"/>
            <p:cNvSpPr/>
            <p:nvPr/>
          </p:nvSpPr>
          <p:spPr>
            <a:xfrm>
              <a:off x="6361375" y="23452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8" name="Shape 2598"/>
            <p:cNvSpPr/>
            <p:nvPr/>
          </p:nvSpPr>
          <p:spPr>
            <a:xfrm>
              <a:off x="6361375" y="27968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9" name="Shape 2599"/>
            <p:cNvSpPr/>
            <p:nvPr/>
          </p:nvSpPr>
          <p:spPr>
            <a:xfrm>
              <a:off x="6361375" y="30978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0" name="Shape 2600"/>
            <p:cNvSpPr/>
            <p:nvPr/>
          </p:nvSpPr>
          <p:spPr>
            <a:xfrm>
              <a:off x="6361375" y="32483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1" name="Shape 2601"/>
            <p:cNvSpPr/>
            <p:nvPr/>
          </p:nvSpPr>
          <p:spPr>
            <a:xfrm>
              <a:off x="6361375" y="35493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2" name="Shape 2602"/>
            <p:cNvSpPr/>
            <p:nvPr/>
          </p:nvSpPr>
          <p:spPr>
            <a:xfrm>
              <a:off x="6361375" y="36998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3" name="Shape 2603"/>
            <p:cNvSpPr/>
            <p:nvPr/>
          </p:nvSpPr>
          <p:spPr>
            <a:xfrm>
              <a:off x="6361375" y="385037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4" name="Shape 2604"/>
            <p:cNvSpPr/>
            <p:nvPr/>
          </p:nvSpPr>
          <p:spPr>
            <a:xfrm>
              <a:off x="6361375" y="41514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5" name="Shape 2605"/>
            <p:cNvSpPr/>
            <p:nvPr/>
          </p:nvSpPr>
          <p:spPr>
            <a:xfrm>
              <a:off x="6361375" y="430190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6" name="Shape 2606"/>
            <p:cNvSpPr/>
            <p:nvPr/>
          </p:nvSpPr>
          <p:spPr>
            <a:xfrm>
              <a:off x="6361375" y="47534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7" name="Shape 2607"/>
            <p:cNvSpPr/>
            <p:nvPr/>
          </p:nvSpPr>
          <p:spPr>
            <a:xfrm>
              <a:off x="6361375" y="505445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8" name="Shape 2608"/>
            <p:cNvSpPr/>
            <p:nvPr/>
          </p:nvSpPr>
          <p:spPr>
            <a:xfrm>
              <a:off x="6361375" y="520497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9" name="Shape 2609"/>
            <p:cNvSpPr/>
            <p:nvPr/>
          </p:nvSpPr>
          <p:spPr>
            <a:xfrm>
              <a:off x="6511900" y="388625"/>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0" name="Shape 2610"/>
            <p:cNvSpPr/>
            <p:nvPr/>
          </p:nvSpPr>
          <p:spPr>
            <a:xfrm>
              <a:off x="6511900" y="1291700"/>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1" name="Shape 2611"/>
            <p:cNvSpPr/>
            <p:nvPr/>
          </p:nvSpPr>
          <p:spPr>
            <a:xfrm>
              <a:off x="6511900" y="2044250"/>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2" name="Shape 2612"/>
            <p:cNvSpPr/>
            <p:nvPr/>
          </p:nvSpPr>
          <p:spPr>
            <a:xfrm>
              <a:off x="6511900" y="2796800"/>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3" name="Shape 2613"/>
            <p:cNvSpPr/>
            <p:nvPr/>
          </p:nvSpPr>
          <p:spPr>
            <a:xfrm>
              <a:off x="6511900" y="369987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4" name="Shape 2614"/>
            <p:cNvSpPr/>
            <p:nvPr/>
          </p:nvSpPr>
          <p:spPr>
            <a:xfrm>
              <a:off x="6511900" y="445242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5" name="Shape 2615"/>
            <p:cNvSpPr/>
            <p:nvPr/>
          </p:nvSpPr>
          <p:spPr>
            <a:xfrm>
              <a:off x="6511900" y="460292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6" name="Shape 2616"/>
            <p:cNvSpPr/>
            <p:nvPr/>
          </p:nvSpPr>
          <p:spPr>
            <a:xfrm>
              <a:off x="6511900" y="5204975"/>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7" name="Shape 2617"/>
            <p:cNvSpPr/>
            <p:nvPr/>
          </p:nvSpPr>
          <p:spPr>
            <a:xfrm>
              <a:off x="6662400" y="689650"/>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8" name="Shape 2618"/>
            <p:cNvSpPr/>
            <p:nvPr/>
          </p:nvSpPr>
          <p:spPr>
            <a:xfrm>
              <a:off x="6662400" y="1592700"/>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9" name="Shape 2619"/>
            <p:cNvSpPr/>
            <p:nvPr/>
          </p:nvSpPr>
          <p:spPr>
            <a:xfrm>
              <a:off x="6662400" y="2646275"/>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20" name="Shape 2620"/>
          <p:cNvGrpSpPr/>
          <p:nvPr/>
        </p:nvGrpSpPr>
        <p:grpSpPr>
          <a:xfrm rot="10800000">
            <a:off x="7682449" y="28707"/>
            <a:ext cx="1140783" cy="5086302"/>
            <a:chOff x="5608825" y="238125"/>
            <a:chExt cx="1174975" cy="5238750"/>
          </a:xfrm>
        </p:grpSpPr>
        <p:sp>
          <p:nvSpPr>
            <p:cNvPr id="2621" name="Shape 2621"/>
            <p:cNvSpPr/>
            <p:nvPr/>
          </p:nvSpPr>
          <p:spPr>
            <a:xfrm>
              <a:off x="5608825" y="38862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2" name="Shape 2622"/>
            <p:cNvSpPr/>
            <p:nvPr/>
          </p:nvSpPr>
          <p:spPr>
            <a:xfrm>
              <a:off x="5608825" y="234527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3" name="Shape 2623"/>
            <p:cNvSpPr/>
            <p:nvPr/>
          </p:nvSpPr>
          <p:spPr>
            <a:xfrm>
              <a:off x="5608825" y="2796800"/>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4" name="Shape 2624"/>
            <p:cNvSpPr/>
            <p:nvPr/>
          </p:nvSpPr>
          <p:spPr>
            <a:xfrm>
              <a:off x="5608825" y="4151400"/>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5" name="Shape 2625"/>
            <p:cNvSpPr/>
            <p:nvPr/>
          </p:nvSpPr>
          <p:spPr>
            <a:xfrm>
              <a:off x="5759350" y="388625"/>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6" name="Shape 2626"/>
            <p:cNvSpPr/>
            <p:nvPr/>
          </p:nvSpPr>
          <p:spPr>
            <a:xfrm>
              <a:off x="5759350" y="689650"/>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7" name="Shape 2627"/>
            <p:cNvSpPr/>
            <p:nvPr/>
          </p:nvSpPr>
          <p:spPr>
            <a:xfrm>
              <a:off x="5759350" y="99067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8" name="Shape 2628"/>
            <p:cNvSpPr/>
            <p:nvPr/>
          </p:nvSpPr>
          <p:spPr>
            <a:xfrm>
              <a:off x="5759350" y="1592700"/>
              <a:ext cx="121400" cy="121425"/>
            </a:xfrm>
            <a:custGeom>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9" name="Shape 2629"/>
            <p:cNvSpPr/>
            <p:nvPr/>
          </p:nvSpPr>
          <p:spPr>
            <a:xfrm>
              <a:off x="5759350" y="1743225"/>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0" name="Shape 2630"/>
            <p:cNvSpPr/>
            <p:nvPr/>
          </p:nvSpPr>
          <p:spPr>
            <a:xfrm>
              <a:off x="5759350" y="2044250"/>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1" name="Shape 2631"/>
            <p:cNvSpPr/>
            <p:nvPr/>
          </p:nvSpPr>
          <p:spPr>
            <a:xfrm>
              <a:off x="5759350" y="2194750"/>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2" name="Shape 2632"/>
            <p:cNvSpPr/>
            <p:nvPr/>
          </p:nvSpPr>
          <p:spPr>
            <a:xfrm>
              <a:off x="5759350" y="234527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3" name="Shape 2633"/>
            <p:cNvSpPr/>
            <p:nvPr/>
          </p:nvSpPr>
          <p:spPr>
            <a:xfrm>
              <a:off x="5759350" y="2947300"/>
              <a:ext cx="121400" cy="121425"/>
            </a:xfrm>
            <a:custGeom>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4" name="Shape 2634"/>
            <p:cNvSpPr/>
            <p:nvPr/>
          </p:nvSpPr>
          <p:spPr>
            <a:xfrm>
              <a:off x="5759350" y="309782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5" name="Shape 2635"/>
            <p:cNvSpPr/>
            <p:nvPr/>
          </p:nvSpPr>
          <p:spPr>
            <a:xfrm>
              <a:off x="5759350" y="324832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6" name="Shape 2636"/>
            <p:cNvSpPr/>
            <p:nvPr/>
          </p:nvSpPr>
          <p:spPr>
            <a:xfrm>
              <a:off x="5759350" y="3850375"/>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7" name="Shape 2637"/>
            <p:cNvSpPr/>
            <p:nvPr/>
          </p:nvSpPr>
          <p:spPr>
            <a:xfrm>
              <a:off x="5759350" y="4000875"/>
              <a:ext cx="121400" cy="121425"/>
            </a:xfrm>
            <a:custGeom>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8" name="Shape 2638"/>
            <p:cNvSpPr/>
            <p:nvPr/>
          </p:nvSpPr>
          <p:spPr>
            <a:xfrm>
              <a:off x="5759350" y="445242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9" name="Shape 2639"/>
            <p:cNvSpPr/>
            <p:nvPr/>
          </p:nvSpPr>
          <p:spPr>
            <a:xfrm>
              <a:off x="5759350" y="460292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0" name="Shape 2640"/>
            <p:cNvSpPr/>
            <p:nvPr/>
          </p:nvSpPr>
          <p:spPr>
            <a:xfrm>
              <a:off x="5759350" y="4753450"/>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1" name="Shape 2641"/>
            <p:cNvSpPr/>
            <p:nvPr/>
          </p:nvSpPr>
          <p:spPr>
            <a:xfrm>
              <a:off x="5759350" y="5054450"/>
              <a:ext cx="121400" cy="121425"/>
            </a:xfrm>
            <a:custGeom>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2" name="Shape 2642"/>
            <p:cNvSpPr/>
            <p:nvPr/>
          </p:nvSpPr>
          <p:spPr>
            <a:xfrm>
              <a:off x="5909850" y="2381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3" name="Shape 2643"/>
            <p:cNvSpPr/>
            <p:nvPr/>
          </p:nvSpPr>
          <p:spPr>
            <a:xfrm>
              <a:off x="5909850" y="53912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4" name="Shape 2644"/>
            <p:cNvSpPr/>
            <p:nvPr/>
          </p:nvSpPr>
          <p:spPr>
            <a:xfrm>
              <a:off x="5909850" y="8401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5" name="Shape 2645"/>
            <p:cNvSpPr/>
            <p:nvPr/>
          </p:nvSpPr>
          <p:spPr>
            <a:xfrm>
              <a:off x="5909850" y="99067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6" name="Shape 2646"/>
            <p:cNvSpPr/>
            <p:nvPr/>
          </p:nvSpPr>
          <p:spPr>
            <a:xfrm>
              <a:off x="5909850" y="1592700"/>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7" name="Shape 2647"/>
            <p:cNvSpPr/>
            <p:nvPr/>
          </p:nvSpPr>
          <p:spPr>
            <a:xfrm>
              <a:off x="5909850" y="21947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8" name="Shape 2648"/>
            <p:cNvSpPr/>
            <p:nvPr/>
          </p:nvSpPr>
          <p:spPr>
            <a:xfrm>
              <a:off x="5909850" y="234527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9" name="Shape 2649"/>
            <p:cNvSpPr/>
            <p:nvPr/>
          </p:nvSpPr>
          <p:spPr>
            <a:xfrm>
              <a:off x="5909850" y="249577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0" name="Shape 2650"/>
            <p:cNvSpPr/>
            <p:nvPr/>
          </p:nvSpPr>
          <p:spPr>
            <a:xfrm>
              <a:off x="5909850" y="33988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1" name="Shape 2651"/>
            <p:cNvSpPr/>
            <p:nvPr/>
          </p:nvSpPr>
          <p:spPr>
            <a:xfrm>
              <a:off x="5909850" y="4151400"/>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2" name="Shape 2652"/>
            <p:cNvSpPr/>
            <p:nvPr/>
          </p:nvSpPr>
          <p:spPr>
            <a:xfrm>
              <a:off x="5909850" y="46029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3" name="Shape 2653"/>
            <p:cNvSpPr/>
            <p:nvPr/>
          </p:nvSpPr>
          <p:spPr>
            <a:xfrm>
              <a:off x="5909850" y="47534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4" name="Shape 2654"/>
            <p:cNvSpPr/>
            <p:nvPr/>
          </p:nvSpPr>
          <p:spPr>
            <a:xfrm>
              <a:off x="5909850" y="535547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5" name="Shape 2655"/>
            <p:cNvSpPr/>
            <p:nvPr/>
          </p:nvSpPr>
          <p:spPr>
            <a:xfrm>
              <a:off x="6060375" y="23812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6" name="Shape 2656"/>
            <p:cNvSpPr/>
            <p:nvPr/>
          </p:nvSpPr>
          <p:spPr>
            <a:xfrm>
              <a:off x="6060375" y="388625"/>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7" name="Shape 2657"/>
            <p:cNvSpPr/>
            <p:nvPr/>
          </p:nvSpPr>
          <p:spPr>
            <a:xfrm>
              <a:off x="6060375" y="840150"/>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8" name="Shape 2658"/>
            <p:cNvSpPr/>
            <p:nvPr/>
          </p:nvSpPr>
          <p:spPr>
            <a:xfrm>
              <a:off x="6060375" y="11411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9" name="Shape 2659"/>
            <p:cNvSpPr/>
            <p:nvPr/>
          </p:nvSpPr>
          <p:spPr>
            <a:xfrm>
              <a:off x="6060375" y="189372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0" name="Shape 2660"/>
            <p:cNvSpPr/>
            <p:nvPr/>
          </p:nvSpPr>
          <p:spPr>
            <a:xfrm>
              <a:off x="6060375" y="2044250"/>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1" name="Shape 2661"/>
            <p:cNvSpPr/>
            <p:nvPr/>
          </p:nvSpPr>
          <p:spPr>
            <a:xfrm>
              <a:off x="6060375" y="369987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2" name="Shape 2662"/>
            <p:cNvSpPr/>
            <p:nvPr/>
          </p:nvSpPr>
          <p:spPr>
            <a:xfrm>
              <a:off x="6060375" y="4000875"/>
              <a:ext cx="121400" cy="121425"/>
            </a:xfrm>
            <a:custGeom>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3" name="Shape 2663"/>
            <p:cNvSpPr/>
            <p:nvPr/>
          </p:nvSpPr>
          <p:spPr>
            <a:xfrm>
              <a:off x="6210875" y="2381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4" name="Shape 2664"/>
            <p:cNvSpPr/>
            <p:nvPr/>
          </p:nvSpPr>
          <p:spPr>
            <a:xfrm>
              <a:off x="6210875" y="6896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5" name="Shape 2665"/>
            <p:cNvSpPr/>
            <p:nvPr/>
          </p:nvSpPr>
          <p:spPr>
            <a:xfrm>
              <a:off x="6210875" y="234527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6" name="Shape 2666"/>
            <p:cNvSpPr/>
            <p:nvPr/>
          </p:nvSpPr>
          <p:spPr>
            <a:xfrm>
              <a:off x="6210875" y="32483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7" name="Shape 2667"/>
            <p:cNvSpPr/>
            <p:nvPr/>
          </p:nvSpPr>
          <p:spPr>
            <a:xfrm>
              <a:off x="6210875" y="369987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8" name="Shape 2668"/>
            <p:cNvSpPr/>
            <p:nvPr/>
          </p:nvSpPr>
          <p:spPr>
            <a:xfrm>
              <a:off x="6361375" y="1442200"/>
              <a:ext cx="121425" cy="121400"/>
            </a:xfrm>
            <a:custGeom>
              <a:pathLst>
                <a:path extrusionOk="0" h="4856" w="4857">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9" name="Shape 2669"/>
            <p:cNvSpPr/>
            <p:nvPr/>
          </p:nvSpPr>
          <p:spPr>
            <a:xfrm>
              <a:off x="6361375" y="2646275"/>
              <a:ext cx="121425" cy="121425"/>
            </a:xfrm>
            <a:custGeom>
              <a:pathLst>
                <a:path extrusionOk="0" h="4857"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0" name="Shape 2670"/>
            <p:cNvSpPr/>
            <p:nvPr/>
          </p:nvSpPr>
          <p:spPr>
            <a:xfrm>
              <a:off x="6662400" y="49039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71" name="Shape 2671"/>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200"/>
              <a:buFont typeface="Arial"/>
              <a:buNone/>
              <a:defRPr b="0" i="0" sz="1200" u="none" cap="none" strike="noStrike">
                <a:solidFill>
                  <a:srgbClr val="80BFB7"/>
                </a:solidFill>
                <a:latin typeface="Dosis Light"/>
                <a:ea typeface="Dosis Light"/>
                <a:cs typeface="Dosis Light"/>
                <a:sym typeface="Dosis Light"/>
              </a:defRPr>
            </a:lvl1pPr>
            <a:lvl2pPr indent="0" lvl="1" marL="0" marR="0" rtl="0" algn="l">
              <a:lnSpc>
                <a:spcPct val="100000"/>
              </a:lnSpc>
              <a:spcBef>
                <a:spcPts val="0"/>
              </a:spcBef>
              <a:spcAft>
                <a:spcPts val="0"/>
              </a:spcAft>
              <a:buClr>
                <a:srgbClr val="000000"/>
              </a:buClr>
              <a:buSzPts val="1200"/>
              <a:buFont typeface="Arial"/>
              <a:buNone/>
              <a:defRPr b="0" i="0" sz="1200" u="none" cap="none" strike="noStrike">
                <a:solidFill>
                  <a:srgbClr val="80BFB7"/>
                </a:solidFill>
                <a:latin typeface="Dosis Light"/>
                <a:ea typeface="Dosis Light"/>
                <a:cs typeface="Dosis Light"/>
                <a:sym typeface="Dosis Light"/>
              </a:defRPr>
            </a:lvl2pPr>
            <a:lvl3pPr indent="0" lvl="2" marL="0" marR="0" rtl="0" algn="l">
              <a:lnSpc>
                <a:spcPct val="100000"/>
              </a:lnSpc>
              <a:spcBef>
                <a:spcPts val="0"/>
              </a:spcBef>
              <a:spcAft>
                <a:spcPts val="0"/>
              </a:spcAft>
              <a:buClr>
                <a:srgbClr val="000000"/>
              </a:buClr>
              <a:buSzPts val="1200"/>
              <a:buFont typeface="Arial"/>
              <a:buNone/>
              <a:defRPr b="0" i="0" sz="1200" u="none" cap="none" strike="noStrike">
                <a:solidFill>
                  <a:srgbClr val="80BFB7"/>
                </a:solidFill>
                <a:latin typeface="Dosis Light"/>
                <a:ea typeface="Dosis Light"/>
                <a:cs typeface="Dosis Light"/>
                <a:sym typeface="Dosis Light"/>
              </a:defRPr>
            </a:lvl3pPr>
            <a:lvl4pPr indent="0" lvl="3" marL="0" marR="0" rtl="0" algn="l">
              <a:lnSpc>
                <a:spcPct val="100000"/>
              </a:lnSpc>
              <a:spcBef>
                <a:spcPts val="0"/>
              </a:spcBef>
              <a:spcAft>
                <a:spcPts val="0"/>
              </a:spcAft>
              <a:buClr>
                <a:srgbClr val="000000"/>
              </a:buClr>
              <a:buSzPts val="1200"/>
              <a:buFont typeface="Arial"/>
              <a:buNone/>
              <a:defRPr b="0" i="0" sz="1200" u="none" cap="none" strike="noStrike">
                <a:solidFill>
                  <a:srgbClr val="80BFB7"/>
                </a:solidFill>
                <a:latin typeface="Dosis Light"/>
                <a:ea typeface="Dosis Light"/>
                <a:cs typeface="Dosis Light"/>
                <a:sym typeface="Dosis Light"/>
              </a:defRPr>
            </a:lvl4pPr>
            <a:lvl5pPr indent="0" lvl="4" marL="0" marR="0" rtl="0" algn="l">
              <a:lnSpc>
                <a:spcPct val="100000"/>
              </a:lnSpc>
              <a:spcBef>
                <a:spcPts val="0"/>
              </a:spcBef>
              <a:spcAft>
                <a:spcPts val="0"/>
              </a:spcAft>
              <a:buClr>
                <a:srgbClr val="000000"/>
              </a:buClr>
              <a:buSzPts val="1200"/>
              <a:buFont typeface="Arial"/>
              <a:buNone/>
              <a:defRPr b="0" i="0" sz="1200" u="none" cap="none" strike="noStrike">
                <a:solidFill>
                  <a:srgbClr val="80BFB7"/>
                </a:solidFill>
                <a:latin typeface="Dosis Light"/>
                <a:ea typeface="Dosis Light"/>
                <a:cs typeface="Dosis Light"/>
                <a:sym typeface="Dosis Light"/>
              </a:defRPr>
            </a:lvl5pPr>
            <a:lvl6pPr indent="0" lvl="5" marL="0" marR="0" rtl="0" algn="l">
              <a:lnSpc>
                <a:spcPct val="100000"/>
              </a:lnSpc>
              <a:spcBef>
                <a:spcPts val="0"/>
              </a:spcBef>
              <a:spcAft>
                <a:spcPts val="0"/>
              </a:spcAft>
              <a:buClr>
                <a:srgbClr val="000000"/>
              </a:buClr>
              <a:buSzPts val="1200"/>
              <a:buFont typeface="Arial"/>
              <a:buNone/>
              <a:defRPr b="0" i="0" sz="1200" u="none" cap="none" strike="noStrike">
                <a:solidFill>
                  <a:srgbClr val="80BFB7"/>
                </a:solidFill>
                <a:latin typeface="Dosis Light"/>
                <a:ea typeface="Dosis Light"/>
                <a:cs typeface="Dosis Light"/>
                <a:sym typeface="Dosis Light"/>
              </a:defRPr>
            </a:lvl6pPr>
            <a:lvl7pPr indent="0" lvl="6" marL="0" marR="0" rtl="0" algn="l">
              <a:lnSpc>
                <a:spcPct val="100000"/>
              </a:lnSpc>
              <a:spcBef>
                <a:spcPts val="0"/>
              </a:spcBef>
              <a:spcAft>
                <a:spcPts val="0"/>
              </a:spcAft>
              <a:buClr>
                <a:srgbClr val="000000"/>
              </a:buClr>
              <a:buSzPts val="1200"/>
              <a:buFont typeface="Arial"/>
              <a:buNone/>
              <a:defRPr b="0" i="0" sz="1200" u="none" cap="none" strike="noStrike">
                <a:solidFill>
                  <a:srgbClr val="80BFB7"/>
                </a:solidFill>
                <a:latin typeface="Dosis Light"/>
                <a:ea typeface="Dosis Light"/>
                <a:cs typeface="Dosis Light"/>
                <a:sym typeface="Dosis Light"/>
              </a:defRPr>
            </a:lvl7pPr>
            <a:lvl8pPr indent="0" lvl="7" marL="0" marR="0" rtl="0" algn="l">
              <a:lnSpc>
                <a:spcPct val="100000"/>
              </a:lnSpc>
              <a:spcBef>
                <a:spcPts val="0"/>
              </a:spcBef>
              <a:spcAft>
                <a:spcPts val="0"/>
              </a:spcAft>
              <a:buClr>
                <a:srgbClr val="000000"/>
              </a:buClr>
              <a:buSzPts val="1200"/>
              <a:buFont typeface="Arial"/>
              <a:buNone/>
              <a:defRPr b="0" i="0" sz="1200" u="none" cap="none" strike="noStrike">
                <a:solidFill>
                  <a:srgbClr val="80BFB7"/>
                </a:solidFill>
                <a:latin typeface="Dosis Light"/>
                <a:ea typeface="Dosis Light"/>
                <a:cs typeface="Dosis Light"/>
                <a:sym typeface="Dosis Light"/>
              </a:defRPr>
            </a:lvl8pPr>
            <a:lvl9pPr indent="0" lvl="8" marL="0" marR="0" rtl="0" algn="l">
              <a:lnSpc>
                <a:spcPct val="100000"/>
              </a:lnSpc>
              <a:spcBef>
                <a:spcPts val="0"/>
              </a:spcBef>
              <a:spcAft>
                <a:spcPts val="0"/>
              </a:spcAft>
              <a:buClr>
                <a:srgbClr val="000000"/>
              </a:buClr>
              <a:buSzPts val="1200"/>
              <a:buFont typeface="Arial"/>
              <a:buNone/>
              <a:defRPr b="0" i="0" sz="1200" u="none" cap="none" strike="noStrike">
                <a:solidFill>
                  <a:srgbClr val="80BFB7"/>
                </a:solidFill>
                <a:latin typeface="Dosis Light"/>
                <a:ea typeface="Dosis Light"/>
                <a:cs typeface="Dosis Light"/>
                <a:sym typeface="Dosis Light"/>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2672" name="Shape 2672"/>
        <p:cNvGrpSpPr/>
        <p:nvPr/>
      </p:nvGrpSpPr>
      <p:grpSpPr>
        <a:xfrm>
          <a:off x="0" y="0"/>
          <a:ext cx="0" cy="0"/>
          <a:chOff x="0" y="0"/>
          <a:chExt cx="0" cy="0"/>
        </a:xfrm>
      </p:grpSpPr>
      <p:sp>
        <p:nvSpPr>
          <p:cNvPr id="2673" name="Shape 2673"/>
          <p:cNvSpPr txBox="1"/>
          <p:nvPr>
            <p:ph type="title"/>
          </p:nvPr>
        </p:nvSpPr>
        <p:spPr>
          <a:xfrm>
            <a:off x="718300" y="739375"/>
            <a:ext cx="6761100" cy="8574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0B87A1"/>
              </a:buClr>
              <a:buSzPts val="3600"/>
              <a:buFont typeface="Dosis Light"/>
              <a:buNone/>
              <a:defRPr b="0" i="0" sz="3600" u="none" cap="none" strike="noStrike">
                <a:solidFill>
                  <a:srgbClr val="0B87A1"/>
                </a:solidFill>
                <a:latin typeface="Dosis Light"/>
                <a:ea typeface="Dosis Light"/>
                <a:cs typeface="Dosis Light"/>
                <a:sym typeface="Dosis Light"/>
              </a:defRPr>
            </a:lvl1pPr>
            <a:lvl2pPr lvl="1" marR="0" rtl="0" algn="l">
              <a:lnSpc>
                <a:spcPct val="100000"/>
              </a:lnSpc>
              <a:spcBef>
                <a:spcPts val="0"/>
              </a:spcBef>
              <a:spcAft>
                <a:spcPts val="0"/>
              </a:spcAft>
              <a:buClr>
                <a:srgbClr val="0B87A1"/>
              </a:buClr>
              <a:buSzPts val="3600"/>
              <a:buFont typeface="Dosis Light"/>
              <a:buNone/>
              <a:defRPr b="0" i="0" sz="3600" u="none" cap="none" strike="noStrike">
                <a:solidFill>
                  <a:srgbClr val="0B87A1"/>
                </a:solidFill>
                <a:latin typeface="Dosis Light"/>
                <a:ea typeface="Dosis Light"/>
                <a:cs typeface="Dosis Light"/>
                <a:sym typeface="Dosis Light"/>
              </a:defRPr>
            </a:lvl2pPr>
            <a:lvl3pPr lvl="2" marR="0" rtl="0" algn="l">
              <a:lnSpc>
                <a:spcPct val="100000"/>
              </a:lnSpc>
              <a:spcBef>
                <a:spcPts val="0"/>
              </a:spcBef>
              <a:spcAft>
                <a:spcPts val="0"/>
              </a:spcAft>
              <a:buClr>
                <a:srgbClr val="0B87A1"/>
              </a:buClr>
              <a:buSzPts val="3600"/>
              <a:buFont typeface="Dosis Light"/>
              <a:buNone/>
              <a:defRPr b="0" i="0" sz="3600" u="none" cap="none" strike="noStrike">
                <a:solidFill>
                  <a:srgbClr val="0B87A1"/>
                </a:solidFill>
                <a:latin typeface="Dosis Light"/>
                <a:ea typeface="Dosis Light"/>
                <a:cs typeface="Dosis Light"/>
                <a:sym typeface="Dosis Light"/>
              </a:defRPr>
            </a:lvl3pPr>
            <a:lvl4pPr lvl="3" marR="0" rtl="0" algn="l">
              <a:lnSpc>
                <a:spcPct val="100000"/>
              </a:lnSpc>
              <a:spcBef>
                <a:spcPts val="0"/>
              </a:spcBef>
              <a:spcAft>
                <a:spcPts val="0"/>
              </a:spcAft>
              <a:buClr>
                <a:srgbClr val="0B87A1"/>
              </a:buClr>
              <a:buSzPts val="3600"/>
              <a:buFont typeface="Dosis Light"/>
              <a:buNone/>
              <a:defRPr b="0" i="0" sz="3600" u="none" cap="none" strike="noStrike">
                <a:solidFill>
                  <a:srgbClr val="0B87A1"/>
                </a:solidFill>
                <a:latin typeface="Dosis Light"/>
                <a:ea typeface="Dosis Light"/>
                <a:cs typeface="Dosis Light"/>
                <a:sym typeface="Dosis Light"/>
              </a:defRPr>
            </a:lvl4pPr>
            <a:lvl5pPr lvl="4" marR="0" rtl="0" algn="l">
              <a:lnSpc>
                <a:spcPct val="100000"/>
              </a:lnSpc>
              <a:spcBef>
                <a:spcPts val="0"/>
              </a:spcBef>
              <a:spcAft>
                <a:spcPts val="0"/>
              </a:spcAft>
              <a:buClr>
                <a:srgbClr val="0B87A1"/>
              </a:buClr>
              <a:buSzPts val="3600"/>
              <a:buFont typeface="Dosis Light"/>
              <a:buNone/>
              <a:defRPr b="0" i="0" sz="3600" u="none" cap="none" strike="noStrike">
                <a:solidFill>
                  <a:srgbClr val="0B87A1"/>
                </a:solidFill>
                <a:latin typeface="Dosis Light"/>
                <a:ea typeface="Dosis Light"/>
                <a:cs typeface="Dosis Light"/>
                <a:sym typeface="Dosis Light"/>
              </a:defRPr>
            </a:lvl5pPr>
            <a:lvl6pPr lvl="5" marR="0" rtl="0" algn="l">
              <a:lnSpc>
                <a:spcPct val="100000"/>
              </a:lnSpc>
              <a:spcBef>
                <a:spcPts val="0"/>
              </a:spcBef>
              <a:spcAft>
                <a:spcPts val="0"/>
              </a:spcAft>
              <a:buClr>
                <a:srgbClr val="0B87A1"/>
              </a:buClr>
              <a:buSzPts val="3600"/>
              <a:buFont typeface="Dosis Light"/>
              <a:buNone/>
              <a:defRPr b="0" i="0" sz="3600" u="none" cap="none" strike="noStrike">
                <a:solidFill>
                  <a:srgbClr val="0B87A1"/>
                </a:solidFill>
                <a:latin typeface="Dosis Light"/>
                <a:ea typeface="Dosis Light"/>
                <a:cs typeface="Dosis Light"/>
                <a:sym typeface="Dosis Light"/>
              </a:defRPr>
            </a:lvl6pPr>
            <a:lvl7pPr lvl="6" marR="0" rtl="0" algn="l">
              <a:lnSpc>
                <a:spcPct val="100000"/>
              </a:lnSpc>
              <a:spcBef>
                <a:spcPts val="0"/>
              </a:spcBef>
              <a:spcAft>
                <a:spcPts val="0"/>
              </a:spcAft>
              <a:buClr>
                <a:srgbClr val="0B87A1"/>
              </a:buClr>
              <a:buSzPts val="3600"/>
              <a:buFont typeface="Dosis Light"/>
              <a:buNone/>
              <a:defRPr b="0" i="0" sz="3600" u="none" cap="none" strike="noStrike">
                <a:solidFill>
                  <a:srgbClr val="0B87A1"/>
                </a:solidFill>
                <a:latin typeface="Dosis Light"/>
                <a:ea typeface="Dosis Light"/>
                <a:cs typeface="Dosis Light"/>
                <a:sym typeface="Dosis Light"/>
              </a:defRPr>
            </a:lvl7pPr>
            <a:lvl8pPr lvl="7" marR="0" rtl="0" algn="l">
              <a:lnSpc>
                <a:spcPct val="100000"/>
              </a:lnSpc>
              <a:spcBef>
                <a:spcPts val="0"/>
              </a:spcBef>
              <a:spcAft>
                <a:spcPts val="0"/>
              </a:spcAft>
              <a:buClr>
                <a:srgbClr val="0B87A1"/>
              </a:buClr>
              <a:buSzPts val="3600"/>
              <a:buFont typeface="Dosis Light"/>
              <a:buNone/>
              <a:defRPr b="0" i="0" sz="3600" u="none" cap="none" strike="noStrike">
                <a:solidFill>
                  <a:srgbClr val="0B87A1"/>
                </a:solidFill>
                <a:latin typeface="Dosis Light"/>
                <a:ea typeface="Dosis Light"/>
                <a:cs typeface="Dosis Light"/>
                <a:sym typeface="Dosis Light"/>
              </a:defRPr>
            </a:lvl8pPr>
            <a:lvl9pPr lvl="8" marR="0" rtl="0" algn="l">
              <a:lnSpc>
                <a:spcPct val="100000"/>
              </a:lnSpc>
              <a:spcBef>
                <a:spcPts val="0"/>
              </a:spcBef>
              <a:spcAft>
                <a:spcPts val="0"/>
              </a:spcAft>
              <a:buClr>
                <a:srgbClr val="0B87A1"/>
              </a:buClr>
              <a:buSzPts val="3600"/>
              <a:buFont typeface="Dosis Light"/>
              <a:buNone/>
              <a:defRPr b="0" i="0" sz="3600" u="none" cap="none" strike="noStrike">
                <a:solidFill>
                  <a:srgbClr val="0B87A1"/>
                </a:solidFill>
                <a:latin typeface="Dosis Light"/>
                <a:ea typeface="Dosis Light"/>
                <a:cs typeface="Dosis Light"/>
                <a:sym typeface="Dosis Light"/>
              </a:defRPr>
            </a:lvl9pPr>
          </a:lstStyle>
          <a:p/>
        </p:txBody>
      </p:sp>
      <p:sp>
        <p:nvSpPr>
          <p:cNvPr id="2674" name="Shape 2674"/>
          <p:cNvSpPr txBox="1"/>
          <p:nvPr>
            <p:ph idx="1" type="body"/>
          </p:nvPr>
        </p:nvSpPr>
        <p:spPr>
          <a:xfrm>
            <a:off x="718300" y="1755475"/>
            <a:ext cx="2179200" cy="3094200"/>
          </a:xfrm>
          <a:prstGeom prst="rect">
            <a:avLst/>
          </a:prstGeom>
          <a:noFill/>
          <a:ln>
            <a:noFill/>
          </a:ln>
        </p:spPr>
        <p:txBody>
          <a:bodyPr anchorCtr="0" anchor="t" bIns="91425" lIns="91425" spcFirstLastPara="1" rIns="91425" wrap="square" tIns="91425"/>
          <a:lstStyle>
            <a:lvl1pPr indent="-330200" lvl="0" marL="457200" marR="0" rtl="0" algn="l">
              <a:lnSpc>
                <a:spcPct val="100000"/>
              </a:lnSpc>
              <a:spcBef>
                <a:spcPts val="600"/>
              </a:spcBef>
              <a:spcAft>
                <a:spcPts val="0"/>
              </a:spcAft>
              <a:buClr>
                <a:srgbClr val="D3EBD5"/>
              </a:buClr>
              <a:buSzPts val="1600"/>
              <a:buFont typeface="Titillium Web Light"/>
              <a:buChar char="▪"/>
              <a:defRPr b="0" i="0" sz="1600" u="none" cap="none" strike="noStrike">
                <a:solidFill>
                  <a:srgbClr val="003B55"/>
                </a:solidFill>
                <a:latin typeface="Titillium Web Light"/>
                <a:ea typeface="Titillium Web Light"/>
                <a:cs typeface="Titillium Web Light"/>
                <a:sym typeface="Titillium Web Light"/>
              </a:defRPr>
            </a:lvl1pPr>
            <a:lvl2pPr indent="-330200" lvl="1" marL="914400" marR="0" rtl="0" algn="l">
              <a:lnSpc>
                <a:spcPct val="100000"/>
              </a:lnSpc>
              <a:spcBef>
                <a:spcPts val="0"/>
              </a:spcBef>
              <a:spcAft>
                <a:spcPts val="0"/>
              </a:spcAft>
              <a:buClr>
                <a:srgbClr val="D3EBD5"/>
              </a:buClr>
              <a:buSzPts val="1600"/>
              <a:buFont typeface="Titillium Web Light"/>
              <a:buChar char="▫"/>
              <a:defRPr b="0" i="0" sz="1600" u="none" cap="none" strike="noStrike">
                <a:solidFill>
                  <a:srgbClr val="003B55"/>
                </a:solidFill>
                <a:latin typeface="Titillium Web Light"/>
                <a:ea typeface="Titillium Web Light"/>
                <a:cs typeface="Titillium Web Light"/>
                <a:sym typeface="Titillium Web Light"/>
              </a:defRPr>
            </a:lvl2pPr>
            <a:lvl3pPr indent="-330200" lvl="2" marL="1371600" marR="0" rtl="0" algn="l">
              <a:lnSpc>
                <a:spcPct val="100000"/>
              </a:lnSpc>
              <a:spcBef>
                <a:spcPts val="0"/>
              </a:spcBef>
              <a:spcAft>
                <a:spcPts val="0"/>
              </a:spcAft>
              <a:buClr>
                <a:srgbClr val="D3EBD5"/>
              </a:buClr>
              <a:buSzPts val="1600"/>
              <a:buFont typeface="Titillium Web Light"/>
              <a:buChar char="▫"/>
              <a:defRPr b="0" i="0" sz="1600" u="none" cap="none" strike="noStrike">
                <a:solidFill>
                  <a:srgbClr val="003B55"/>
                </a:solidFill>
                <a:latin typeface="Titillium Web Light"/>
                <a:ea typeface="Titillium Web Light"/>
                <a:cs typeface="Titillium Web Light"/>
                <a:sym typeface="Titillium Web Light"/>
              </a:defRPr>
            </a:lvl3pPr>
            <a:lvl4pPr indent="-330200" lvl="3" marL="1828800" marR="0" rtl="0" algn="l">
              <a:lnSpc>
                <a:spcPct val="100000"/>
              </a:lnSpc>
              <a:spcBef>
                <a:spcPts val="0"/>
              </a:spcBef>
              <a:spcAft>
                <a:spcPts val="0"/>
              </a:spcAft>
              <a:buClr>
                <a:srgbClr val="D3EBD5"/>
              </a:buClr>
              <a:buSzPts val="1600"/>
              <a:buFont typeface="Titillium Web Light"/>
              <a:buChar char="▫"/>
              <a:defRPr b="0" i="0" sz="1600" u="none" cap="none" strike="noStrike">
                <a:solidFill>
                  <a:srgbClr val="003B55"/>
                </a:solidFill>
                <a:latin typeface="Titillium Web Light"/>
                <a:ea typeface="Titillium Web Light"/>
                <a:cs typeface="Titillium Web Light"/>
                <a:sym typeface="Titillium Web Light"/>
              </a:defRPr>
            </a:lvl4pPr>
            <a:lvl5pPr indent="-330200" lvl="4" marL="2286000" marR="0" rtl="0" algn="l">
              <a:lnSpc>
                <a:spcPct val="100000"/>
              </a:lnSpc>
              <a:spcBef>
                <a:spcPts val="0"/>
              </a:spcBef>
              <a:spcAft>
                <a:spcPts val="0"/>
              </a:spcAft>
              <a:buClr>
                <a:srgbClr val="D3EBD5"/>
              </a:buClr>
              <a:buSzPts val="1600"/>
              <a:buFont typeface="Titillium Web Light"/>
              <a:buChar char="▫"/>
              <a:defRPr b="0" i="0" sz="1600" u="none" cap="none" strike="noStrike">
                <a:solidFill>
                  <a:srgbClr val="003B55"/>
                </a:solidFill>
                <a:latin typeface="Titillium Web Light"/>
                <a:ea typeface="Titillium Web Light"/>
                <a:cs typeface="Titillium Web Light"/>
                <a:sym typeface="Titillium Web Light"/>
              </a:defRPr>
            </a:lvl5pPr>
            <a:lvl6pPr indent="-330200" lvl="5" marL="2743200" marR="0" rtl="0" algn="l">
              <a:lnSpc>
                <a:spcPct val="100000"/>
              </a:lnSpc>
              <a:spcBef>
                <a:spcPts val="0"/>
              </a:spcBef>
              <a:spcAft>
                <a:spcPts val="0"/>
              </a:spcAft>
              <a:buClr>
                <a:srgbClr val="D3EBD5"/>
              </a:buClr>
              <a:buSzPts val="1600"/>
              <a:buFont typeface="Titillium Web Light"/>
              <a:buChar char="▫"/>
              <a:defRPr b="0" i="0" sz="1600" u="none" cap="none" strike="noStrike">
                <a:solidFill>
                  <a:srgbClr val="003B55"/>
                </a:solidFill>
                <a:latin typeface="Titillium Web Light"/>
                <a:ea typeface="Titillium Web Light"/>
                <a:cs typeface="Titillium Web Light"/>
                <a:sym typeface="Titillium Web Light"/>
              </a:defRPr>
            </a:lvl6pPr>
            <a:lvl7pPr indent="-330200" lvl="6" marL="3200400" marR="0" rtl="0" algn="l">
              <a:lnSpc>
                <a:spcPct val="100000"/>
              </a:lnSpc>
              <a:spcBef>
                <a:spcPts val="0"/>
              </a:spcBef>
              <a:spcAft>
                <a:spcPts val="0"/>
              </a:spcAft>
              <a:buClr>
                <a:srgbClr val="D3EBD5"/>
              </a:buClr>
              <a:buSzPts val="1600"/>
              <a:buFont typeface="Titillium Web Light"/>
              <a:buChar char="●"/>
              <a:defRPr b="0" i="0" sz="1600" u="none" cap="none" strike="noStrike">
                <a:solidFill>
                  <a:srgbClr val="003B55"/>
                </a:solidFill>
                <a:latin typeface="Titillium Web Light"/>
                <a:ea typeface="Titillium Web Light"/>
                <a:cs typeface="Titillium Web Light"/>
                <a:sym typeface="Titillium Web Light"/>
              </a:defRPr>
            </a:lvl7pPr>
            <a:lvl8pPr indent="-330200" lvl="7" marL="3657600" marR="0" rtl="0" algn="l">
              <a:lnSpc>
                <a:spcPct val="100000"/>
              </a:lnSpc>
              <a:spcBef>
                <a:spcPts val="0"/>
              </a:spcBef>
              <a:spcAft>
                <a:spcPts val="0"/>
              </a:spcAft>
              <a:buClr>
                <a:srgbClr val="D3EBD5"/>
              </a:buClr>
              <a:buSzPts val="1600"/>
              <a:buFont typeface="Titillium Web Light"/>
              <a:buChar char="○"/>
              <a:defRPr b="0" i="0" sz="1600" u="none" cap="none" strike="noStrike">
                <a:solidFill>
                  <a:srgbClr val="003B55"/>
                </a:solidFill>
                <a:latin typeface="Titillium Web Light"/>
                <a:ea typeface="Titillium Web Light"/>
                <a:cs typeface="Titillium Web Light"/>
                <a:sym typeface="Titillium Web Light"/>
              </a:defRPr>
            </a:lvl8pPr>
            <a:lvl9pPr indent="-330200" lvl="8" marL="4114800" marR="0" rtl="0" algn="l">
              <a:lnSpc>
                <a:spcPct val="100000"/>
              </a:lnSpc>
              <a:spcBef>
                <a:spcPts val="0"/>
              </a:spcBef>
              <a:spcAft>
                <a:spcPts val="0"/>
              </a:spcAft>
              <a:buClr>
                <a:srgbClr val="D3EBD5"/>
              </a:buClr>
              <a:buSzPts val="1600"/>
              <a:buFont typeface="Titillium Web Light"/>
              <a:buChar char="■"/>
              <a:defRPr b="0" i="0" sz="1600" u="none" cap="none" strike="noStrike">
                <a:solidFill>
                  <a:srgbClr val="003B55"/>
                </a:solidFill>
                <a:latin typeface="Titillium Web Light"/>
                <a:ea typeface="Titillium Web Light"/>
                <a:cs typeface="Titillium Web Light"/>
                <a:sym typeface="Titillium Web Light"/>
              </a:defRPr>
            </a:lvl9pPr>
          </a:lstStyle>
          <a:p/>
        </p:txBody>
      </p:sp>
      <p:sp>
        <p:nvSpPr>
          <p:cNvPr id="2675" name="Shape 2675"/>
          <p:cNvSpPr txBox="1"/>
          <p:nvPr>
            <p:ph idx="2" type="body"/>
          </p:nvPr>
        </p:nvSpPr>
        <p:spPr>
          <a:xfrm>
            <a:off x="3009263" y="1755475"/>
            <a:ext cx="2179200" cy="3094200"/>
          </a:xfrm>
          <a:prstGeom prst="rect">
            <a:avLst/>
          </a:prstGeom>
          <a:noFill/>
          <a:ln>
            <a:noFill/>
          </a:ln>
        </p:spPr>
        <p:txBody>
          <a:bodyPr anchorCtr="0" anchor="t" bIns="91425" lIns="91425" spcFirstLastPara="1" rIns="91425" wrap="square" tIns="91425"/>
          <a:lstStyle>
            <a:lvl1pPr indent="-330200" lvl="0" marL="457200" marR="0" rtl="0" algn="l">
              <a:lnSpc>
                <a:spcPct val="100000"/>
              </a:lnSpc>
              <a:spcBef>
                <a:spcPts val="600"/>
              </a:spcBef>
              <a:spcAft>
                <a:spcPts val="0"/>
              </a:spcAft>
              <a:buClr>
                <a:srgbClr val="D3EBD5"/>
              </a:buClr>
              <a:buSzPts val="1600"/>
              <a:buFont typeface="Titillium Web Light"/>
              <a:buChar char="▪"/>
              <a:defRPr b="0" i="0" sz="1600" u="none" cap="none" strike="noStrike">
                <a:solidFill>
                  <a:srgbClr val="003B55"/>
                </a:solidFill>
                <a:latin typeface="Titillium Web Light"/>
                <a:ea typeface="Titillium Web Light"/>
                <a:cs typeface="Titillium Web Light"/>
                <a:sym typeface="Titillium Web Light"/>
              </a:defRPr>
            </a:lvl1pPr>
            <a:lvl2pPr indent="-330200" lvl="1" marL="914400" marR="0" rtl="0" algn="l">
              <a:lnSpc>
                <a:spcPct val="100000"/>
              </a:lnSpc>
              <a:spcBef>
                <a:spcPts val="0"/>
              </a:spcBef>
              <a:spcAft>
                <a:spcPts val="0"/>
              </a:spcAft>
              <a:buClr>
                <a:srgbClr val="D3EBD5"/>
              </a:buClr>
              <a:buSzPts val="1600"/>
              <a:buFont typeface="Titillium Web Light"/>
              <a:buChar char="▫"/>
              <a:defRPr b="0" i="0" sz="1600" u="none" cap="none" strike="noStrike">
                <a:solidFill>
                  <a:srgbClr val="003B55"/>
                </a:solidFill>
                <a:latin typeface="Titillium Web Light"/>
                <a:ea typeface="Titillium Web Light"/>
                <a:cs typeface="Titillium Web Light"/>
                <a:sym typeface="Titillium Web Light"/>
              </a:defRPr>
            </a:lvl2pPr>
            <a:lvl3pPr indent="-330200" lvl="2" marL="1371600" marR="0" rtl="0" algn="l">
              <a:lnSpc>
                <a:spcPct val="100000"/>
              </a:lnSpc>
              <a:spcBef>
                <a:spcPts val="0"/>
              </a:spcBef>
              <a:spcAft>
                <a:spcPts val="0"/>
              </a:spcAft>
              <a:buClr>
                <a:srgbClr val="D3EBD5"/>
              </a:buClr>
              <a:buSzPts val="1600"/>
              <a:buFont typeface="Titillium Web Light"/>
              <a:buChar char="▫"/>
              <a:defRPr b="0" i="0" sz="1600" u="none" cap="none" strike="noStrike">
                <a:solidFill>
                  <a:srgbClr val="003B55"/>
                </a:solidFill>
                <a:latin typeface="Titillium Web Light"/>
                <a:ea typeface="Titillium Web Light"/>
                <a:cs typeface="Titillium Web Light"/>
                <a:sym typeface="Titillium Web Light"/>
              </a:defRPr>
            </a:lvl3pPr>
            <a:lvl4pPr indent="-330200" lvl="3" marL="1828800" marR="0" rtl="0" algn="l">
              <a:lnSpc>
                <a:spcPct val="100000"/>
              </a:lnSpc>
              <a:spcBef>
                <a:spcPts val="0"/>
              </a:spcBef>
              <a:spcAft>
                <a:spcPts val="0"/>
              </a:spcAft>
              <a:buClr>
                <a:srgbClr val="D3EBD5"/>
              </a:buClr>
              <a:buSzPts val="1600"/>
              <a:buFont typeface="Titillium Web Light"/>
              <a:buChar char="▫"/>
              <a:defRPr b="0" i="0" sz="1600" u="none" cap="none" strike="noStrike">
                <a:solidFill>
                  <a:srgbClr val="003B55"/>
                </a:solidFill>
                <a:latin typeface="Titillium Web Light"/>
                <a:ea typeface="Titillium Web Light"/>
                <a:cs typeface="Titillium Web Light"/>
                <a:sym typeface="Titillium Web Light"/>
              </a:defRPr>
            </a:lvl4pPr>
            <a:lvl5pPr indent="-330200" lvl="4" marL="2286000" marR="0" rtl="0" algn="l">
              <a:lnSpc>
                <a:spcPct val="100000"/>
              </a:lnSpc>
              <a:spcBef>
                <a:spcPts val="0"/>
              </a:spcBef>
              <a:spcAft>
                <a:spcPts val="0"/>
              </a:spcAft>
              <a:buClr>
                <a:srgbClr val="D3EBD5"/>
              </a:buClr>
              <a:buSzPts val="1600"/>
              <a:buFont typeface="Titillium Web Light"/>
              <a:buChar char="▫"/>
              <a:defRPr b="0" i="0" sz="1600" u="none" cap="none" strike="noStrike">
                <a:solidFill>
                  <a:srgbClr val="003B55"/>
                </a:solidFill>
                <a:latin typeface="Titillium Web Light"/>
                <a:ea typeface="Titillium Web Light"/>
                <a:cs typeface="Titillium Web Light"/>
                <a:sym typeface="Titillium Web Light"/>
              </a:defRPr>
            </a:lvl5pPr>
            <a:lvl6pPr indent="-330200" lvl="5" marL="2743200" marR="0" rtl="0" algn="l">
              <a:lnSpc>
                <a:spcPct val="100000"/>
              </a:lnSpc>
              <a:spcBef>
                <a:spcPts val="0"/>
              </a:spcBef>
              <a:spcAft>
                <a:spcPts val="0"/>
              </a:spcAft>
              <a:buClr>
                <a:srgbClr val="D3EBD5"/>
              </a:buClr>
              <a:buSzPts val="1600"/>
              <a:buFont typeface="Titillium Web Light"/>
              <a:buChar char="▫"/>
              <a:defRPr b="0" i="0" sz="1600" u="none" cap="none" strike="noStrike">
                <a:solidFill>
                  <a:srgbClr val="003B55"/>
                </a:solidFill>
                <a:latin typeface="Titillium Web Light"/>
                <a:ea typeface="Titillium Web Light"/>
                <a:cs typeface="Titillium Web Light"/>
                <a:sym typeface="Titillium Web Light"/>
              </a:defRPr>
            </a:lvl6pPr>
            <a:lvl7pPr indent="-330200" lvl="6" marL="3200400" marR="0" rtl="0" algn="l">
              <a:lnSpc>
                <a:spcPct val="100000"/>
              </a:lnSpc>
              <a:spcBef>
                <a:spcPts val="0"/>
              </a:spcBef>
              <a:spcAft>
                <a:spcPts val="0"/>
              </a:spcAft>
              <a:buClr>
                <a:srgbClr val="D3EBD5"/>
              </a:buClr>
              <a:buSzPts val="1600"/>
              <a:buFont typeface="Titillium Web Light"/>
              <a:buChar char="●"/>
              <a:defRPr b="0" i="0" sz="1600" u="none" cap="none" strike="noStrike">
                <a:solidFill>
                  <a:srgbClr val="003B55"/>
                </a:solidFill>
                <a:latin typeface="Titillium Web Light"/>
                <a:ea typeface="Titillium Web Light"/>
                <a:cs typeface="Titillium Web Light"/>
                <a:sym typeface="Titillium Web Light"/>
              </a:defRPr>
            </a:lvl7pPr>
            <a:lvl8pPr indent="-330200" lvl="7" marL="3657600" marR="0" rtl="0" algn="l">
              <a:lnSpc>
                <a:spcPct val="100000"/>
              </a:lnSpc>
              <a:spcBef>
                <a:spcPts val="0"/>
              </a:spcBef>
              <a:spcAft>
                <a:spcPts val="0"/>
              </a:spcAft>
              <a:buClr>
                <a:srgbClr val="D3EBD5"/>
              </a:buClr>
              <a:buSzPts val="1600"/>
              <a:buFont typeface="Titillium Web Light"/>
              <a:buChar char="○"/>
              <a:defRPr b="0" i="0" sz="1600" u="none" cap="none" strike="noStrike">
                <a:solidFill>
                  <a:srgbClr val="003B55"/>
                </a:solidFill>
                <a:latin typeface="Titillium Web Light"/>
                <a:ea typeface="Titillium Web Light"/>
                <a:cs typeface="Titillium Web Light"/>
                <a:sym typeface="Titillium Web Light"/>
              </a:defRPr>
            </a:lvl8pPr>
            <a:lvl9pPr indent="-330200" lvl="8" marL="4114800" marR="0" rtl="0" algn="l">
              <a:lnSpc>
                <a:spcPct val="100000"/>
              </a:lnSpc>
              <a:spcBef>
                <a:spcPts val="0"/>
              </a:spcBef>
              <a:spcAft>
                <a:spcPts val="0"/>
              </a:spcAft>
              <a:buClr>
                <a:srgbClr val="D3EBD5"/>
              </a:buClr>
              <a:buSzPts val="1600"/>
              <a:buFont typeface="Titillium Web Light"/>
              <a:buChar char="■"/>
              <a:defRPr b="0" i="0" sz="1600" u="none" cap="none" strike="noStrike">
                <a:solidFill>
                  <a:srgbClr val="003B55"/>
                </a:solidFill>
                <a:latin typeface="Titillium Web Light"/>
                <a:ea typeface="Titillium Web Light"/>
                <a:cs typeface="Titillium Web Light"/>
                <a:sym typeface="Titillium Web Light"/>
              </a:defRPr>
            </a:lvl9pPr>
          </a:lstStyle>
          <a:p/>
        </p:txBody>
      </p:sp>
      <p:sp>
        <p:nvSpPr>
          <p:cNvPr id="2676" name="Shape 2676"/>
          <p:cNvSpPr txBox="1"/>
          <p:nvPr>
            <p:ph idx="3" type="body"/>
          </p:nvPr>
        </p:nvSpPr>
        <p:spPr>
          <a:xfrm>
            <a:off x="5300226" y="1755475"/>
            <a:ext cx="2179200" cy="3094200"/>
          </a:xfrm>
          <a:prstGeom prst="rect">
            <a:avLst/>
          </a:prstGeom>
          <a:noFill/>
          <a:ln>
            <a:noFill/>
          </a:ln>
        </p:spPr>
        <p:txBody>
          <a:bodyPr anchorCtr="0" anchor="t" bIns="91425" lIns="91425" spcFirstLastPara="1" rIns="91425" wrap="square" tIns="91425"/>
          <a:lstStyle>
            <a:lvl1pPr indent="-330200" lvl="0" marL="457200" marR="0" rtl="0" algn="l">
              <a:lnSpc>
                <a:spcPct val="100000"/>
              </a:lnSpc>
              <a:spcBef>
                <a:spcPts val="600"/>
              </a:spcBef>
              <a:spcAft>
                <a:spcPts val="0"/>
              </a:spcAft>
              <a:buClr>
                <a:srgbClr val="D3EBD5"/>
              </a:buClr>
              <a:buSzPts val="1600"/>
              <a:buFont typeface="Titillium Web Light"/>
              <a:buChar char="▪"/>
              <a:defRPr b="0" i="0" sz="1600" u="none" cap="none" strike="noStrike">
                <a:solidFill>
                  <a:srgbClr val="003B55"/>
                </a:solidFill>
                <a:latin typeface="Titillium Web Light"/>
                <a:ea typeface="Titillium Web Light"/>
                <a:cs typeface="Titillium Web Light"/>
                <a:sym typeface="Titillium Web Light"/>
              </a:defRPr>
            </a:lvl1pPr>
            <a:lvl2pPr indent="-330200" lvl="1" marL="914400" marR="0" rtl="0" algn="l">
              <a:lnSpc>
                <a:spcPct val="100000"/>
              </a:lnSpc>
              <a:spcBef>
                <a:spcPts val="0"/>
              </a:spcBef>
              <a:spcAft>
                <a:spcPts val="0"/>
              </a:spcAft>
              <a:buClr>
                <a:srgbClr val="D3EBD5"/>
              </a:buClr>
              <a:buSzPts val="1600"/>
              <a:buFont typeface="Titillium Web Light"/>
              <a:buChar char="▫"/>
              <a:defRPr b="0" i="0" sz="1600" u="none" cap="none" strike="noStrike">
                <a:solidFill>
                  <a:srgbClr val="003B55"/>
                </a:solidFill>
                <a:latin typeface="Titillium Web Light"/>
                <a:ea typeface="Titillium Web Light"/>
                <a:cs typeface="Titillium Web Light"/>
                <a:sym typeface="Titillium Web Light"/>
              </a:defRPr>
            </a:lvl2pPr>
            <a:lvl3pPr indent="-330200" lvl="2" marL="1371600" marR="0" rtl="0" algn="l">
              <a:lnSpc>
                <a:spcPct val="100000"/>
              </a:lnSpc>
              <a:spcBef>
                <a:spcPts val="0"/>
              </a:spcBef>
              <a:spcAft>
                <a:spcPts val="0"/>
              </a:spcAft>
              <a:buClr>
                <a:srgbClr val="D3EBD5"/>
              </a:buClr>
              <a:buSzPts val="1600"/>
              <a:buFont typeface="Titillium Web Light"/>
              <a:buChar char="▫"/>
              <a:defRPr b="0" i="0" sz="1600" u="none" cap="none" strike="noStrike">
                <a:solidFill>
                  <a:srgbClr val="003B55"/>
                </a:solidFill>
                <a:latin typeface="Titillium Web Light"/>
                <a:ea typeface="Titillium Web Light"/>
                <a:cs typeface="Titillium Web Light"/>
                <a:sym typeface="Titillium Web Light"/>
              </a:defRPr>
            </a:lvl3pPr>
            <a:lvl4pPr indent="-330200" lvl="3" marL="1828800" marR="0" rtl="0" algn="l">
              <a:lnSpc>
                <a:spcPct val="100000"/>
              </a:lnSpc>
              <a:spcBef>
                <a:spcPts val="0"/>
              </a:spcBef>
              <a:spcAft>
                <a:spcPts val="0"/>
              </a:spcAft>
              <a:buClr>
                <a:srgbClr val="D3EBD5"/>
              </a:buClr>
              <a:buSzPts val="1600"/>
              <a:buFont typeface="Titillium Web Light"/>
              <a:buChar char="▫"/>
              <a:defRPr b="0" i="0" sz="1600" u="none" cap="none" strike="noStrike">
                <a:solidFill>
                  <a:srgbClr val="003B55"/>
                </a:solidFill>
                <a:latin typeface="Titillium Web Light"/>
                <a:ea typeface="Titillium Web Light"/>
                <a:cs typeface="Titillium Web Light"/>
                <a:sym typeface="Titillium Web Light"/>
              </a:defRPr>
            </a:lvl4pPr>
            <a:lvl5pPr indent="-330200" lvl="4" marL="2286000" marR="0" rtl="0" algn="l">
              <a:lnSpc>
                <a:spcPct val="100000"/>
              </a:lnSpc>
              <a:spcBef>
                <a:spcPts val="0"/>
              </a:spcBef>
              <a:spcAft>
                <a:spcPts val="0"/>
              </a:spcAft>
              <a:buClr>
                <a:srgbClr val="D3EBD5"/>
              </a:buClr>
              <a:buSzPts val="1600"/>
              <a:buFont typeface="Titillium Web Light"/>
              <a:buChar char="▫"/>
              <a:defRPr b="0" i="0" sz="1600" u="none" cap="none" strike="noStrike">
                <a:solidFill>
                  <a:srgbClr val="003B55"/>
                </a:solidFill>
                <a:latin typeface="Titillium Web Light"/>
                <a:ea typeface="Titillium Web Light"/>
                <a:cs typeface="Titillium Web Light"/>
                <a:sym typeface="Titillium Web Light"/>
              </a:defRPr>
            </a:lvl5pPr>
            <a:lvl6pPr indent="-330200" lvl="5" marL="2743200" marR="0" rtl="0" algn="l">
              <a:lnSpc>
                <a:spcPct val="100000"/>
              </a:lnSpc>
              <a:spcBef>
                <a:spcPts val="0"/>
              </a:spcBef>
              <a:spcAft>
                <a:spcPts val="0"/>
              </a:spcAft>
              <a:buClr>
                <a:srgbClr val="D3EBD5"/>
              </a:buClr>
              <a:buSzPts val="1600"/>
              <a:buFont typeface="Titillium Web Light"/>
              <a:buChar char="▫"/>
              <a:defRPr b="0" i="0" sz="1600" u="none" cap="none" strike="noStrike">
                <a:solidFill>
                  <a:srgbClr val="003B55"/>
                </a:solidFill>
                <a:latin typeface="Titillium Web Light"/>
                <a:ea typeface="Titillium Web Light"/>
                <a:cs typeface="Titillium Web Light"/>
                <a:sym typeface="Titillium Web Light"/>
              </a:defRPr>
            </a:lvl6pPr>
            <a:lvl7pPr indent="-330200" lvl="6" marL="3200400" marR="0" rtl="0" algn="l">
              <a:lnSpc>
                <a:spcPct val="100000"/>
              </a:lnSpc>
              <a:spcBef>
                <a:spcPts val="0"/>
              </a:spcBef>
              <a:spcAft>
                <a:spcPts val="0"/>
              </a:spcAft>
              <a:buClr>
                <a:srgbClr val="D3EBD5"/>
              </a:buClr>
              <a:buSzPts val="1600"/>
              <a:buFont typeface="Titillium Web Light"/>
              <a:buChar char="●"/>
              <a:defRPr b="0" i="0" sz="1600" u="none" cap="none" strike="noStrike">
                <a:solidFill>
                  <a:srgbClr val="003B55"/>
                </a:solidFill>
                <a:latin typeface="Titillium Web Light"/>
                <a:ea typeface="Titillium Web Light"/>
                <a:cs typeface="Titillium Web Light"/>
                <a:sym typeface="Titillium Web Light"/>
              </a:defRPr>
            </a:lvl7pPr>
            <a:lvl8pPr indent="-330200" lvl="7" marL="3657600" marR="0" rtl="0" algn="l">
              <a:lnSpc>
                <a:spcPct val="100000"/>
              </a:lnSpc>
              <a:spcBef>
                <a:spcPts val="0"/>
              </a:spcBef>
              <a:spcAft>
                <a:spcPts val="0"/>
              </a:spcAft>
              <a:buClr>
                <a:srgbClr val="D3EBD5"/>
              </a:buClr>
              <a:buSzPts val="1600"/>
              <a:buFont typeface="Titillium Web Light"/>
              <a:buChar char="○"/>
              <a:defRPr b="0" i="0" sz="1600" u="none" cap="none" strike="noStrike">
                <a:solidFill>
                  <a:srgbClr val="003B55"/>
                </a:solidFill>
                <a:latin typeface="Titillium Web Light"/>
                <a:ea typeface="Titillium Web Light"/>
                <a:cs typeface="Titillium Web Light"/>
                <a:sym typeface="Titillium Web Light"/>
              </a:defRPr>
            </a:lvl8pPr>
            <a:lvl9pPr indent="-330200" lvl="8" marL="4114800" marR="0" rtl="0" algn="l">
              <a:lnSpc>
                <a:spcPct val="100000"/>
              </a:lnSpc>
              <a:spcBef>
                <a:spcPts val="0"/>
              </a:spcBef>
              <a:spcAft>
                <a:spcPts val="0"/>
              </a:spcAft>
              <a:buClr>
                <a:srgbClr val="D3EBD5"/>
              </a:buClr>
              <a:buSzPts val="1600"/>
              <a:buFont typeface="Titillium Web Light"/>
              <a:buChar char="■"/>
              <a:defRPr b="0" i="0" sz="1600" u="none" cap="none" strike="noStrike">
                <a:solidFill>
                  <a:srgbClr val="003B55"/>
                </a:solidFill>
                <a:latin typeface="Titillium Web Light"/>
                <a:ea typeface="Titillium Web Light"/>
                <a:cs typeface="Titillium Web Light"/>
                <a:sym typeface="Titillium Web Light"/>
              </a:defRPr>
            </a:lvl9pPr>
          </a:lstStyle>
          <a:p/>
        </p:txBody>
      </p:sp>
      <p:grpSp>
        <p:nvGrpSpPr>
          <p:cNvPr id="2677" name="Shape 2677"/>
          <p:cNvGrpSpPr/>
          <p:nvPr/>
        </p:nvGrpSpPr>
        <p:grpSpPr>
          <a:xfrm rot="10800000">
            <a:off x="8851487" y="28707"/>
            <a:ext cx="264012" cy="5086302"/>
            <a:chOff x="5307800" y="238125"/>
            <a:chExt cx="271925" cy="5238750"/>
          </a:xfrm>
        </p:grpSpPr>
        <p:sp>
          <p:nvSpPr>
            <p:cNvPr id="2678" name="Shape 2678"/>
            <p:cNvSpPr/>
            <p:nvPr/>
          </p:nvSpPr>
          <p:spPr>
            <a:xfrm>
              <a:off x="5307800" y="2381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9" name="Shape 2679"/>
            <p:cNvSpPr/>
            <p:nvPr/>
          </p:nvSpPr>
          <p:spPr>
            <a:xfrm>
              <a:off x="5307800" y="38862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0" name="Shape 2680"/>
            <p:cNvSpPr/>
            <p:nvPr/>
          </p:nvSpPr>
          <p:spPr>
            <a:xfrm>
              <a:off x="5307800" y="539125"/>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1" name="Shape 2681"/>
            <p:cNvSpPr/>
            <p:nvPr/>
          </p:nvSpPr>
          <p:spPr>
            <a:xfrm>
              <a:off x="5307800" y="6896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2" name="Shape 2682"/>
            <p:cNvSpPr/>
            <p:nvPr/>
          </p:nvSpPr>
          <p:spPr>
            <a:xfrm>
              <a:off x="5307800" y="8401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3" name="Shape 2683"/>
            <p:cNvSpPr/>
            <p:nvPr/>
          </p:nvSpPr>
          <p:spPr>
            <a:xfrm>
              <a:off x="5307800" y="9906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4" name="Shape 2684"/>
            <p:cNvSpPr/>
            <p:nvPr/>
          </p:nvSpPr>
          <p:spPr>
            <a:xfrm>
              <a:off x="5307800" y="114117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5" name="Shape 2685"/>
            <p:cNvSpPr/>
            <p:nvPr/>
          </p:nvSpPr>
          <p:spPr>
            <a:xfrm>
              <a:off x="5307800" y="129170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6" name="Shape 2686"/>
            <p:cNvSpPr/>
            <p:nvPr/>
          </p:nvSpPr>
          <p:spPr>
            <a:xfrm>
              <a:off x="5307800" y="14422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7" name="Shape 2687"/>
            <p:cNvSpPr/>
            <p:nvPr/>
          </p:nvSpPr>
          <p:spPr>
            <a:xfrm>
              <a:off x="5307800" y="159270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8" name="Shape 2688"/>
            <p:cNvSpPr/>
            <p:nvPr/>
          </p:nvSpPr>
          <p:spPr>
            <a:xfrm>
              <a:off x="5307800" y="174322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9" name="Shape 2689"/>
            <p:cNvSpPr/>
            <p:nvPr/>
          </p:nvSpPr>
          <p:spPr>
            <a:xfrm>
              <a:off x="5307800" y="18937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0" name="Shape 2690"/>
            <p:cNvSpPr/>
            <p:nvPr/>
          </p:nvSpPr>
          <p:spPr>
            <a:xfrm>
              <a:off x="5307800" y="20442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1" name="Shape 2691"/>
            <p:cNvSpPr/>
            <p:nvPr/>
          </p:nvSpPr>
          <p:spPr>
            <a:xfrm>
              <a:off x="5307800" y="21947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2" name="Shape 2692"/>
            <p:cNvSpPr/>
            <p:nvPr/>
          </p:nvSpPr>
          <p:spPr>
            <a:xfrm>
              <a:off x="5307800" y="23452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3" name="Shape 2693"/>
            <p:cNvSpPr/>
            <p:nvPr/>
          </p:nvSpPr>
          <p:spPr>
            <a:xfrm>
              <a:off x="5307800" y="249577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4" name="Shape 2694"/>
            <p:cNvSpPr/>
            <p:nvPr/>
          </p:nvSpPr>
          <p:spPr>
            <a:xfrm>
              <a:off x="5307800" y="2646275"/>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5" name="Shape 2695"/>
            <p:cNvSpPr/>
            <p:nvPr/>
          </p:nvSpPr>
          <p:spPr>
            <a:xfrm>
              <a:off x="5307800" y="27968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6" name="Shape 2696"/>
            <p:cNvSpPr/>
            <p:nvPr/>
          </p:nvSpPr>
          <p:spPr>
            <a:xfrm>
              <a:off x="5307800" y="294730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7" name="Shape 2697"/>
            <p:cNvSpPr/>
            <p:nvPr/>
          </p:nvSpPr>
          <p:spPr>
            <a:xfrm>
              <a:off x="5307800" y="30978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8" name="Shape 2698"/>
            <p:cNvSpPr/>
            <p:nvPr/>
          </p:nvSpPr>
          <p:spPr>
            <a:xfrm>
              <a:off x="5307800" y="32483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9" name="Shape 2699"/>
            <p:cNvSpPr/>
            <p:nvPr/>
          </p:nvSpPr>
          <p:spPr>
            <a:xfrm>
              <a:off x="5307800" y="33988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0" name="Shape 2700"/>
            <p:cNvSpPr/>
            <p:nvPr/>
          </p:nvSpPr>
          <p:spPr>
            <a:xfrm>
              <a:off x="5307800" y="35493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1" name="Shape 2701"/>
            <p:cNvSpPr/>
            <p:nvPr/>
          </p:nvSpPr>
          <p:spPr>
            <a:xfrm>
              <a:off x="5307800" y="36998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2" name="Shape 2702"/>
            <p:cNvSpPr/>
            <p:nvPr/>
          </p:nvSpPr>
          <p:spPr>
            <a:xfrm>
              <a:off x="5307800" y="385037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3" name="Shape 2703"/>
            <p:cNvSpPr/>
            <p:nvPr/>
          </p:nvSpPr>
          <p:spPr>
            <a:xfrm>
              <a:off x="5307800" y="4000875"/>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4" name="Shape 2704"/>
            <p:cNvSpPr/>
            <p:nvPr/>
          </p:nvSpPr>
          <p:spPr>
            <a:xfrm>
              <a:off x="5307800" y="41514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5" name="Shape 2705"/>
            <p:cNvSpPr/>
            <p:nvPr/>
          </p:nvSpPr>
          <p:spPr>
            <a:xfrm>
              <a:off x="5307800" y="430190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6" name="Shape 2706"/>
            <p:cNvSpPr/>
            <p:nvPr/>
          </p:nvSpPr>
          <p:spPr>
            <a:xfrm>
              <a:off x="5307800" y="44524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7" name="Shape 2707"/>
            <p:cNvSpPr/>
            <p:nvPr/>
          </p:nvSpPr>
          <p:spPr>
            <a:xfrm>
              <a:off x="5307800" y="46029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8" name="Shape 2708"/>
            <p:cNvSpPr/>
            <p:nvPr/>
          </p:nvSpPr>
          <p:spPr>
            <a:xfrm>
              <a:off x="5307800" y="47534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9" name="Shape 2709"/>
            <p:cNvSpPr/>
            <p:nvPr/>
          </p:nvSpPr>
          <p:spPr>
            <a:xfrm>
              <a:off x="5307800" y="49039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0" name="Shape 2710"/>
            <p:cNvSpPr/>
            <p:nvPr/>
          </p:nvSpPr>
          <p:spPr>
            <a:xfrm>
              <a:off x="5307800" y="505445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1" name="Shape 2711"/>
            <p:cNvSpPr/>
            <p:nvPr/>
          </p:nvSpPr>
          <p:spPr>
            <a:xfrm>
              <a:off x="5307800" y="520497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2" name="Shape 2712"/>
            <p:cNvSpPr/>
            <p:nvPr/>
          </p:nvSpPr>
          <p:spPr>
            <a:xfrm>
              <a:off x="5307800" y="535547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3" name="Shape 2713"/>
            <p:cNvSpPr/>
            <p:nvPr/>
          </p:nvSpPr>
          <p:spPr>
            <a:xfrm>
              <a:off x="5458325" y="23812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4" name="Shape 2714"/>
            <p:cNvSpPr/>
            <p:nvPr/>
          </p:nvSpPr>
          <p:spPr>
            <a:xfrm>
              <a:off x="5458325" y="539125"/>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5" name="Shape 2715"/>
            <p:cNvSpPr/>
            <p:nvPr/>
          </p:nvSpPr>
          <p:spPr>
            <a:xfrm>
              <a:off x="5458325" y="99067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6" name="Shape 2716"/>
            <p:cNvSpPr/>
            <p:nvPr/>
          </p:nvSpPr>
          <p:spPr>
            <a:xfrm>
              <a:off x="5458325" y="114117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7" name="Shape 2717"/>
            <p:cNvSpPr/>
            <p:nvPr/>
          </p:nvSpPr>
          <p:spPr>
            <a:xfrm>
              <a:off x="5458325" y="1442200"/>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8" name="Shape 2718"/>
            <p:cNvSpPr/>
            <p:nvPr/>
          </p:nvSpPr>
          <p:spPr>
            <a:xfrm>
              <a:off x="5458325" y="1592700"/>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9" name="Shape 2719"/>
            <p:cNvSpPr/>
            <p:nvPr/>
          </p:nvSpPr>
          <p:spPr>
            <a:xfrm>
              <a:off x="5458325" y="2194750"/>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0" name="Shape 2720"/>
            <p:cNvSpPr/>
            <p:nvPr/>
          </p:nvSpPr>
          <p:spPr>
            <a:xfrm>
              <a:off x="5458325" y="234527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1" name="Shape 2721"/>
            <p:cNvSpPr/>
            <p:nvPr/>
          </p:nvSpPr>
          <p:spPr>
            <a:xfrm>
              <a:off x="5458325" y="249577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2" name="Shape 2722"/>
            <p:cNvSpPr/>
            <p:nvPr/>
          </p:nvSpPr>
          <p:spPr>
            <a:xfrm>
              <a:off x="5458325" y="2646275"/>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3" name="Shape 2723"/>
            <p:cNvSpPr/>
            <p:nvPr/>
          </p:nvSpPr>
          <p:spPr>
            <a:xfrm>
              <a:off x="5458325" y="2947300"/>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4" name="Shape 2724"/>
            <p:cNvSpPr/>
            <p:nvPr/>
          </p:nvSpPr>
          <p:spPr>
            <a:xfrm>
              <a:off x="5458325" y="324832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5" name="Shape 2725"/>
            <p:cNvSpPr/>
            <p:nvPr/>
          </p:nvSpPr>
          <p:spPr>
            <a:xfrm>
              <a:off x="5458325" y="3398850"/>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6" name="Shape 2726"/>
            <p:cNvSpPr/>
            <p:nvPr/>
          </p:nvSpPr>
          <p:spPr>
            <a:xfrm>
              <a:off x="5458325" y="369987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7" name="Shape 2727"/>
            <p:cNvSpPr/>
            <p:nvPr/>
          </p:nvSpPr>
          <p:spPr>
            <a:xfrm>
              <a:off x="5458325" y="3850375"/>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8" name="Shape 2728"/>
            <p:cNvSpPr/>
            <p:nvPr/>
          </p:nvSpPr>
          <p:spPr>
            <a:xfrm>
              <a:off x="5458325" y="4000875"/>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9" name="Shape 2729"/>
            <p:cNvSpPr/>
            <p:nvPr/>
          </p:nvSpPr>
          <p:spPr>
            <a:xfrm>
              <a:off x="5458325" y="4151400"/>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0" name="Shape 2730"/>
            <p:cNvSpPr/>
            <p:nvPr/>
          </p:nvSpPr>
          <p:spPr>
            <a:xfrm>
              <a:off x="5458325" y="460292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1" name="Shape 2731"/>
            <p:cNvSpPr/>
            <p:nvPr/>
          </p:nvSpPr>
          <p:spPr>
            <a:xfrm>
              <a:off x="5458325" y="4753450"/>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2" name="Shape 2732"/>
            <p:cNvSpPr/>
            <p:nvPr/>
          </p:nvSpPr>
          <p:spPr>
            <a:xfrm>
              <a:off x="5458325" y="5054450"/>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3" name="Shape 2733"/>
            <p:cNvSpPr/>
            <p:nvPr/>
          </p:nvSpPr>
          <p:spPr>
            <a:xfrm>
              <a:off x="5458325" y="5204975"/>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4" name="Shape 2734"/>
            <p:cNvSpPr/>
            <p:nvPr/>
          </p:nvSpPr>
          <p:spPr>
            <a:xfrm>
              <a:off x="5458325" y="535547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35" name="Shape 2735"/>
          <p:cNvGrpSpPr/>
          <p:nvPr/>
        </p:nvGrpSpPr>
        <p:grpSpPr>
          <a:xfrm rot="10800000">
            <a:off x="7828570" y="28707"/>
            <a:ext cx="1140783" cy="5086302"/>
            <a:chOff x="5458325" y="238125"/>
            <a:chExt cx="1174975" cy="5238750"/>
          </a:xfrm>
        </p:grpSpPr>
        <p:sp>
          <p:nvSpPr>
            <p:cNvPr id="2736" name="Shape 2736"/>
            <p:cNvSpPr/>
            <p:nvPr/>
          </p:nvSpPr>
          <p:spPr>
            <a:xfrm>
              <a:off x="5458325" y="388625"/>
              <a:ext cx="121400" cy="121400"/>
            </a:xfrm>
            <a:custGeom>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7" name="Shape 2737"/>
            <p:cNvSpPr/>
            <p:nvPr/>
          </p:nvSpPr>
          <p:spPr>
            <a:xfrm>
              <a:off x="5458325" y="689650"/>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8" name="Shape 2738"/>
            <p:cNvSpPr/>
            <p:nvPr/>
          </p:nvSpPr>
          <p:spPr>
            <a:xfrm>
              <a:off x="5458325" y="840150"/>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9" name="Shape 2739"/>
            <p:cNvSpPr/>
            <p:nvPr/>
          </p:nvSpPr>
          <p:spPr>
            <a:xfrm>
              <a:off x="5458325" y="1291700"/>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0" name="Shape 2740"/>
            <p:cNvSpPr/>
            <p:nvPr/>
          </p:nvSpPr>
          <p:spPr>
            <a:xfrm>
              <a:off x="5458325" y="1743225"/>
              <a:ext cx="121400" cy="121400"/>
            </a:xfrm>
            <a:custGeom>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1" name="Shape 2741"/>
            <p:cNvSpPr/>
            <p:nvPr/>
          </p:nvSpPr>
          <p:spPr>
            <a:xfrm>
              <a:off x="5458325" y="1893725"/>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2" name="Shape 2742"/>
            <p:cNvSpPr/>
            <p:nvPr/>
          </p:nvSpPr>
          <p:spPr>
            <a:xfrm>
              <a:off x="5458325" y="2044250"/>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3" name="Shape 2743"/>
            <p:cNvSpPr/>
            <p:nvPr/>
          </p:nvSpPr>
          <p:spPr>
            <a:xfrm>
              <a:off x="5458325" y="2796800"/>
              <a:ext cx="121400" cy="121400"/>
            </a:xfrm>
            <a:custGeom>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4" name="Shape 2744"/>
            <p:cNvSpPr/>
            <p:nvPr/>
          </p:nvSpPr>
          <p:spPr>
            <a:xfrm>
              <a:off x="5458325" y="3097825"/>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5" name="Shape 2745"/>
            <p:cNvSpPr/>
            <p:nvPr/>
          </p:nvSpPr>
          <p:spPr>
            <a:xfrm>
              <a:off x="5458325" y="3549350"/>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6" name="Shape 2746"/>
            <p:cNvSpPr/>
            <p:nvPr/>
          </p:nvSpPr>
          <p:spPr>
            <a:xfrm>
              <a:off x="5458325" y="4301900"/>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7" name="Shape 2747"/>
            <p:cNvSpPr/>
            <p:nvPr/>
          </p:nvSpPr>
          <p:spPr>
            <a:xfrm>
              <a:off x="5458325" y="4452425"/>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8" name="Shape 2748"/>
            <p:cNvSpPr/>
            <p:nvPr/>
          </p:nvSpPr>
          <p:spPr>
            <a:xfrm>
              <a:off x="5458325" y="4903950"/>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9" name="Shape 2749"/>
            <p:cNvSpPr/>
            <p:nvPr/>
          </p:nvSpPr>
          <p:spPr>
            <a:xfrm>
              <a:off x="5608825" y="2381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0" name="Shape 2750"/>
            <p:cNvSpPr/>
            <p:nvPr/>
          </p:nvSpPr>
          <p:spPr>
            <a:xfrm>
              <a:off x="5608825" y="53912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1" name="Shape 2751"/>
            <p:cNvSpPr/>
            <p:nvPr/>
          </p:nvSpPr>
          <p:spPr>
            <a:xfrm>
              <a:off x="5608825" y="6896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2" name="Shape 2752"/>
            <p:cNvSpPr/>
            <p:nvPr/>
          </p:nvSpPr>
          <p:spPr>
            <a:xfrm>
              <a:off x="5608825" y="8401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3" name="Shape 2753"/>
            <p:cNvSpPr/>
            <p:nvPr/>
          </p:nvSpPr>
          <p:spPr>
            <a:xfrm>
              <a:off x="5608825" y="99067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4" name="Shape 2754"/>
            <p:cNvSpPr/>
            <p:nvPr/>
          </p:nvSpPr>
          <p:spPr>
            <a:xfrm>
              <a:off x="5608825" y="114117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5" name="Shape 2755"/>
            <p:cNvSpPr/>
            <p:nvPr/>
          </p:nvSpPr>
          <p:spPr>
            <a:xfrm>
              <a:off x="5608825" y="129170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6" name="Shape 2756"/>
            <p:cNvSpPr/>
            <p:nvPr/>
          </p:nvSpPr>
          <p:spPr>
            <a:xfrm>
              <a:off x="5608825" y="1442200"/>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7" name="Shape 2757"/>
            <p:cNvSpPr/>
            <p:nvPr/>
          </p:nvSpPr>
          <p:spPr>
            <a:xfrm>
              <a:off x="5608825" y="1592700"/>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8" name="Shape 2758"/>
            <p:cNvSpPr/>
            <p:nvPr/>
          </p:nvSpPr>
          <p:spPr>
            <a:xfrm>
              <a:off x="5608825" y="174322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9" name="Shape 2759"/>
            <p:cNvSpPr/>
            <p:nvPr/>
          </p:nvSpPr>
          <p:spPr>
            <a:xfrm>
              <a:off x="5608825" y="18937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0" name="Shape 2760"/>
            <p:cNvSpPr/>
            <p:nvPr/>
          </p:nvSpPr>
          <p:spPr>
            <a:xfrm>
              <a:off x="5608825" y="20442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1" name="Shape 2761"/>
            <p:cNvSpPr/>
            <p:nvPr/>
          </p:nvSpPr>
          <p:spPr>
            <a:xfrm>
              <a:off x="5608825" y="21947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2" name="Shape 2762"/>
            <p:cNvSpPr/>
            <p:nvPr/>
          </p:nvSpPr>
          <p:spPr>
            <a:xfrm>
              <a:off x="5608825" y="249577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3" name="Shape 2763"/>
            <p:cNvSpPr/>
            <p:nvPr/>
          </p:nvSpPr>
          <p:spPr>
            <a:xfrm>
              <a:off x="5608825" y="264627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4" name="Shape 2764"/>
            <p:cNvSpPr/>
            <p:nvPr/>
          </p:nvSpPr>
          <p:spPr>
            <a:xfrm>
              <a:off x="5608825" y="2947300"/>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5" name="Shape 2765"/>
            <p:cNvSpPr/>
            <p:nvPr/>
          </p:nvSpPr>
          <p:spPr>
            <a:xfrm>
              <a:off x="5608825" y="30978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6" name="Shape 2766"/>
            <p:cNvSpPr/>
            <p:nvPr/>
          </p:nvSpPr>
          <p:spPr>
            <a:xfrm>
              <a:off x="5608825" y="32483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7" name="Shape 2767"/>
            <p:cNvSpPr/>
            <p:nvPr/>
          </p:nvSpPr>
          <p:spPr>
            <a:xfrm>
              <a:off x="5608825" y="33988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8" name="Shape 2768"/>
            <p:cNvSpPr/>
            <p:nvPr/>
          </p:nvSpPr>
          <p:spPr>
            <a:xfrm>
              <a:off x="5608825" y="35493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9" name="Shape 2769"/>
            <p:cNvSpPr/>
            <p:nvPr/>
          </p:nvSpPr>
          <p:spPr>
            <a:xfrm>
              <a:off x="5608825" y="369987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0" name="Shape 2770"/>
            <p:cNvSpPr/>
            <p:nvPr/>
          </p:nvSpPr>
          <p:spPr>
            <a:xfrm>
              <a:off x="5608825" y="385037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1" name="Shape 2771"/>
            <p:cNvSpPr/>
            <p:nvPr/>
          </p:nvSpPr>
          <p:spPr>
            <a:xfrm>
              <a:off x="5608825" y="400087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2" name="Shape 2772"/>
            <p:cNvSpPr/>
            <p:nvPr/>
          </p:nvSpPr>
          <p:spPr>
            <a:xfrm>
              <a:off x="5608825" y="430190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3" name="Shape 2773"/>
            <p:cNvSpPr/>
            <p:nvPr/>
          </p:nvSpPr>
          <p:spPr>
            <a:xfrm>
              <a:off x="5608825" y="44524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4" name="Shape 2774"/>
            <p:cNvSpPr/>
            <p:nvPr/>
          </p:nvSpPr>
          <p:spPr>
            <a:xfrm>
              <a:off x="5608825" y="46029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5" name="Shape 2775"/>
            <p:cNvSpPr/>
            <p:nvPr/>
          </p:nvSpPr>
          <p:spPr>
            <a:xfrm>
              <a:off x="5608825" y="47534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6" name="Shape 2776"/>
            <p:cNvSpPr/>
            <p:nvPr/>
          </p:nvSpPr>
          <p:spPr>
            <a:xfrm>
              <a:off x="5608825" y="49039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7" name="Shape 2777"/>
            <p:cNvSpPr/>
            <p:nvPr/>
          </p:nvSpPr>
          <p:spPr>
            <a:xfrm>
              <a:off x="5608825" y="5054450"/>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8" name="Shape 2778"/>
            <p:cNvSpPr/>
            <p:nvPr/>
          </p:nvSpPr>
          <p:spPr>
            <a:xfrm>
              <a:off x="5608825" y="520497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9" name="Shape 2779"/>
            <p:cNvSpPr/>
            <p:nvPr/>
          </p:nvSpPr>
          <p:spPr>
            <a:xfrm>
              <a:off x="5608825" y="535547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0" name="Shape 2780"/>
            <p:cNvSpPr/>
            <p:nvPr/>
          </p:nvSpPr>
          <p:spPr>
            <a:xfrm>
              <a:off x="5759350" y="23812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1" name="Shape 2781"/>
            <p:cNvSpPr/>
            <p:nvPr/>
          </p:nvSpPr>
          <p:spPr>
            <a:xfrm>
              <a:off x="5759350" y="840150"/>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2" name="Shape 2782"/>
            <p:cNvSpPr/>
            <p:nvPr/>
          </p:nvSpPr>
          <p:spPr>
            <a:xfrm>
              <a:off x="5759350" y="11411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3" name="Shape 2783"/>
            <p:cNvSpPr/>
            <p:nvPr/>
          </p:nvSpPr>
          <p:spPr>
            <a:xfrm>
              <a:off x="5759350" y="1442200"/>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4" name="Shape 2784"/>
            <p:cNvSpPr/>
            <p:nvPr/>
          </p:nvSpPr>
          <p:spPr>
            <a:xfrm>
              <a:off x="5759350" y="189372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5" name="Shape 2785"/>
            <p:cNvSpPr/>
            <p:nvPr/>
          </p:nvSpPr>
          <p:spPr>
            <a:xfrm>
              <a:off x="5759350" y="24957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6" name="Shape 2786"/>
            <p:cNvSpPr/>
            <p:nvPr/>
          </p:nvSpPr>
          <p:spPr>
            <a:xfrm>
              <a:off x="5759350" y="2646275"/>
              <a:ext cx="121400" cy="121425"/>
            </a:xfrm>
            <a:custGeom>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7" name="Shape 2787"/>
            <p:cNvSpPr/>
            <p:nvPr/>
          </p:nvSpPr>
          <p:spPr>
            <a:xfrm>
              <a:off x="5759350" y="369987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8" name="Shape 2788"/>
            <p:cNvSpPr/>
            <p:nvPr/>
          </p:nvSpPr>
          <p:spPr>
            <a:xfrm>
              <a:off x="5759350" y="4151400"/>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9" name="Shape 2789"/>
            <p:cNvSpPr/>
            <p:nvPr/>
          </p:nvSpPr>
          <p:spPr>
            <a:xfrm>
              <a:off x="5759350" y="4903950"/>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0" name="Shape 2790"/>
            <p:cNvSpPr/>
            <p:nvPr/>
          </p:nvSpPr>
          <p:spPr>
            <a:xfrm>
              <a:off x="5759350" y="53554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1" name="Shape 2791"/>
            <p:cNvSpPr/>
            <p:nvPr/>
          </p:nvSpPr>
          <p:spPr>
            <a:xfrm>
              <a:off x="5909850" y="6896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2" name="Shape 2792"/>
            <p:cNvSpPr/>
            <p:nvPr/>
          </p:nvSpPr>
          <p:spPr>
            <a:xfrm>
              <a:off x="5909850" y="18937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3" name="Shape 2793"/>
            <p:cNvSpPr/>
            <p:nvPr/>
          </p:nvSpPr>
          <p:spPr>
            <a:xfrm>
              <a:off x="5909850" y="2796800"/>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4" name="Shape 2794"/>
            <p:cNvSpPr/>
            <p:nvPr/>
          </p:nvSpPr>
          <p:spPr>
            <a:xfrm>
              <a:off x="6060375" y="4753450"/>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5" name="Shape 2795"/>
            <p:cNvSpPr/>
            <p:nvPr/>
          </p:nvSpPr>
          <p:spPr>
            <a:xfrm>
              <a:off x="6210875" y="264627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6" name="Shape 2796"/>
            <p:cNvSpPr/>
            <p:nvPr/>
          </p:nvSpPr>
          <p:spPr>
            <a:xfrm>
              <a:off x="6210875" y="520497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7" name="Shape 2797"/>
            <p:cNvSpPr/>
            <p:nvPr/>
          </p:nvSpPr>
          <p:spPr>
            <a:xfrm>
              <a:off x="6511900" y="990675"/>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98" name="Shape 2798"/>
          <p:cNvGrpSpPr/>
          <p:nvPr/>
        </p:nvGrpSpPr>
        <p:grpSpPr>
          <a:xfrm rot="10800000">
            <a:off x="7682454" y="28707"/>
            <a:ext cx="994639" cy="4940182"/>
            <a:chOff x="5759350" y="388625"/>
            <a:chExt cx="1024450" cy="5088250"/>
          </a:xfrm>
        </p:grpSpPr>
        <p:sp>
          <p:nvSpPr>
            <p:cNvPr id="2799" name="Shape 2799"/>
            <p:cNvSpPr/>
            <p:nvPr/>
          </p:nvSpPr>
          <p:spPr>
            <a:xfrm>
              <a:off x="5759350" y="53912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0" name="Shape 2800"/>
            <p:cNvSpPr/>
            <p:nvPr/>
          </p:nvSpPr>
          <p:spPr>
            <a:xfrm>
              <a:off x="5759350" y="129170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1" name="Shape 2801"/>
            <p:cNvSpPr/>
            <p:nvPr/>
          </p:nvSpPr>
          <p:spPr>
            <a:xfrm>
              <a:off x="5759350" y="27968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2" name="Shape 2802"/>
            <p:cNvSpPr/>
            <p:nvPr/>
          </p:nvSpPr>
          <p:spPr>
            <a:xfrm>
              <a:off x="5759350" y="33988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3" name="Shape 2803"/>
            <p:cNvSpPr/>
            <p:nvPr/>
          </p:nvSpPr>
          <p:spPr>
            <a:xfrm>
              <a:off x="5759350" y="35493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4" name="Shape 2804"/>
            <p:cNvSpPr/>
            <p:nvPr/>
          </p:nvSpPr>
          <p:spPr>
            <a:xfrm>
              <a:off x="5759350" y="430190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5" name="Shape 2805"/>
            <p:cNvSpPr/>
            <p:nvPr/>
          </p:nvSpPr>
          <p:spPr>
            <a:xfrm>
              <a:off x="5759350" y="52049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6" name="Shape 2806"/>
            <p:cNvSpPr/>
            <p:nvPr/>
          </p:nvSpPr>
          <p:spPr>
            <a:xfrm>
              <a:off x="5909850" y="38862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7" name="Shape 2807"/>
            <p:cNvSpPr/>
            <p:nvPr/>
          </p:nvSpPr>
          <p:spPr>
            <a:xfrm>
              <a:off x="5909850" y="114117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8" name="Shape 2808"/>
            <p:cNvSpPr/>
            <p:nvPr/>
          </p:nvSpPr>
          <p:spPr>
            <a:xfrm>
              <a:off x="5909850" y="129170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9" name="Shape 2809"/>
            <p:cNvSpPr/>
            <p:nvPr/>
          </p:nvSpPr>
          <p:spPr>
            <a:xfrm>
              <a:off x="5909850" y="14422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0" name="Shape 2810"/>
            <p:cNvSpPr/>
            <p:nvPr/>
          </p:nvSpPr>
          <p:spPr>
            <a:xfrm>
              <a:off x="5909850" y="174322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1" name="Shape 2811"/>
            <p:cNvSpPr/>
            <p:nvPr/>
          </p:nvSpPr>
          <p:spPr>
            <a:xfrm>
              <a:off x="5909850" y="20442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2" name="Shape 2812"/>
            <p:cNvSpPr/>
            <p:nvPr/>
          </p:nvSpPr>
          <p:spPr>
            <a:xfrm>
              <a:off x="5909850" y="26462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3" name="Shape 2813"/>
            <p:cNvSpPr/>
            <p:nvPr/>
          </p:nvSpPr>
          <p:spPr>
            <a:xfrm>
              <a:off x="5909850" y="294730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4" name="Shape 2814"/>
            <p:cNvSpPr/>
            <p:nvPr/>
          </p:nvSpPr>
          <p:spPr>
            <a:xfrm>
              <a:off x="5909850" y="30978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5" name="Shape 2815"/>
            <p:cNvSpPr/>
            <p:nvPr/>
          </p:nvSpPr>
          <p:spPr>
            <a:xfrm>
              <a:off x="5909850" y="324832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6" name="Shape 2816"/>
            <p:cNvSpPr/>
            <p:nvPr/>
          </p:nvSpPr>
          <p:spPr>
            <a:xfrm>
              <a:off x="5909850" y="35493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7" name="Shape 2817"/>
            <p:cNvSpPr/>
            <p:nvPr/>
          </p:nvSpPr>
          <p:spPr>
            <a:xfrm>
              <a:off x="5909850" y="369987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8" name="Shape 2818"/>
            <p:cNvSpPr/>
            <p:nvPr/>
          </p:nvSpPr>
          <p:spPr>
            <a:xfrm>
              <a:off x="5909850" y="385037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9" name="Shape 2819"/>
            <p:cNvSpPr/>
            <p:nvPr/>
          </p:nvSpPr>
          <p:spPr>
            <a:xfrm>
              <a:off x="5909850" y="40008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0" name="Shape 2820"/>
            <p:cNvSpPr/>
            <p:nvPr/>
          </p:nvSpPr>
          <p:spPr>
            <a:xfrm>
              <a:off x="5909850" y="430190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1" name="Shape 2821"/>
            <p:cNvSpPr/>
            <p:nvPr/>
          </p:nvSpPr>
          <p:spPr>
            <a:xfrm>
              <a:off x="5909850" y="44524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2" name="Shape 2822"/>
            <p:cNvSpPr/>
            <p:nvPr/>
          </p:nvSpPr>
          <p:spPr>
            <a:xfrm>
              <a:off x="5909850" y="49039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3" name="Shape 2823"/>
            <p:cNvSpPr/>
            <p:nvPr/>
          </p:nvSpPr>
          <p:spPr>
            <a:xfrm>
              <a:off x="5909850" y="505445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4" name="Shape 2824"/>
            <p:cNvSpPr/>
            <p:nvPr/>
          </p:nvSpPr>
          <p:spPr>
            <a:xfrm>
              <a:off x="5909850" y="520497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5" name="Shape 2825"/>
            <p:cNvSpPr/>
            <p:nvPr/>
          </p:nvSpPr>
          <p:spPr>
            <a:xfrm>
              <a:off x="6060375" y="53912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6" name="Shape 2826"/>
            <p:cNvSpPr/>
            <p:nvPr/>
          </p:nvSpPr>
          <p:spPr>
            <a:xfrm>
              <a:off x="6060375" y="6896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7" name="Shape 2827"/>
            <p:cNvSpPr/>
            <p:nvPr/>
          </p:nvSpPr>
          <p:spPr>
            <a:xfrm>
              <a:off x="6060375" y="99067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8" name="Shape 2828"/>
            <p:cNvSpPr/>
            <p:nvPr/>
          </p:nvSpPr>
          <p:spPr>
            <a:xfrm>
              <a:off x="6060375" y="129170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9" name="Shape 2829"/>
            <p:cNvSpPr/>
            <p:nvPr/>
          </p:nvSpPr>
          <p:spPr>
            <a:xfrm>
              <a:off x="6060375" y="14422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0" name="Shape 2830"/>
            <p:cNvSpPr/>
            <p:nvPr/>
          </p:nvSpPr>
          <p:spPr>
            <a:xfrm>
              <a:off x="6060375" y="159270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1" name="Shape 2831"/>
            <p:cNvSpPr/>
            <p:nvPr/>
          </p:nvSpPr>
          <p:spPr>
            <a:xfrm>
              <a:off x="6060375" y="174322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2" name="Shape 2832"/>
            <p:cNvSpPr/>
            <p:nvPr/>
          </p:nvSpPr>
          <p:spPr>
            <a:xfrm>
              <a:off x="6060375" y="21947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3" name="Shape 2833"/>
            <p:cNvSpPr/>
            <p:nvPr/>
          </p:nvSpPr>
          <p:spPr>
            <a:xfrm>
              <a:off x="6060375" y="234527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4" name="Shape 2834"/>
            <p:cNvSpPr/>
            <p:nvPr/>
          </p:nvSpPr>
          <p:spPr>
            <a:xfrm>
              <a:off x="6060375" y="249577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5" name="Shape 2835"/>
            <p:cNvSpPr/>
            <p:nvPr/>
          </p:nvSpPr>
          <p:spPr>
            <a:xfrm>
              <a:off x="6060375" y="264627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6" name="Shape 2836"/>
            <p:cNvSpPr/>
            <p:nvPr/>
          </p:nvSpPr>
          <p:spPr>
            <a:xfrm>
              <a:off x="6060375" y="27968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7" name="Shape 2837"/>
            <p:cNvSpPr/>
            <p:nvPr/>
          </p:nvSpPr>
          <p:spPr>
            <a:xfrm>
              <a:off x="6060375" y="294730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8" name="Shape 2838"/>
            <p:cNvSpPr/>
            <p:nvPr/>
          </p:nvSpPr>
          <p:spPr>
            <a:xfrm>
              <a:off x="6060375" y="30978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9" name="Shape 2839"/>
            <p:cNvSpPr/>
            <p:nvPr/>
          </p:nvSpPr>
          <p:spPr>
            <a:xfrm>
              <a:off x="6060375" y="324832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0" name="Shape 2840"/>
            <p:cNvSpPr/>
            <p:nvPr/>
          </p:nvSpPr>
          <p:spPr>
            <a:xfrm>
              <a:off x="6060375" y="33988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1" name="Shape 2841"/>
            <p:cNvSpPr/>
            <p:nvPr/>
          </p:nvSpPr>
          <p:spPr>
            <a:xfrm>
              <a:off x="6060375" y="35493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2" name="Shape 2842"/>
            <p:cNvSpPr/>
            <p:nvPr/>
          </p:nvSpPr>
          <p:spPr>
            <a:xfrm>
              <a:off x="6060375" y="38503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3" name="Shape 2843"/>
            <p:cNvSpPr/>
            <p:nvPr/>
          </p:nvSpPr>
          <p:spPr>
            <a:xfrm>
              <a:off x="6060375" y="41514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4" name="Shape 2844"/>
            <p:cNvSpPr/>
            <p:nvPr/>
          </p:nvSpPr>
          <p:spPr>
            <a:xfrm>
              <a:off x="6060375" y="430190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5" name="Shape 2845"/>
            <p:cNvSpPr/>
            <p:nvPr/>
          </p:nvSpPr>
          <p:spPr>
            <a:xfrm>
              <a:off x="6060375" y="44524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6" name="Shape 2846"/>
            <p:cNvSpPr/>
            <p:nvPr/>
          </p:nvSpPr>
          <p:spPr>
            <a:xfrm>
              <a:off x="6060375" y="460292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7" name="Shape 2847"/>
            <p:cNvSpPr/>
            <p:nvPr/>
          </p:nvSpPr>
          <p:spPr>
            <a:xfrm>
              <a:off x="6060375" y="49039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8" name="Shape 2848"/>
            <p:cNvSpPr/>
            <p:nvPr/>
          </p:nvSpPr>
          <p:spPr>
            <a:xfrm>
              <a:off x="6060375" y="505445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9" name="Shape 2849"/>
            <p:cNvSpPr/>
            <p:nvPr/>
          </p:nvSpPr>
          <p:spPr>
            <a:xfrm>
              <a:off x="6060375" y="52049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0" name="Shape 2850"/>
            <p:cNvSpPr/>
            <p:nvPr/>
          </p:nvSpPr>
          <p:spPr>
            <a:xfrm>
              <a:off x="6060375" y="535547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1" name="Shape 2851"/>
            <p:cNvSpPr/>
            <p:nvPr/>
          </p:nvSpPr>
          <p:spPr>
            <a:xfrm>
              <a:off x="6210875" y="53912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2" name="Shape 2852"/>
            <p:cNvSpPr/>
            <p:nvPr/>
          </p:nvSpPr>
          <p:spPr>
            <a:xfrm>
              <a:off x="6210875" y="99067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3" name="Shape 2853"/>
            <p:cNvSpPr/>
            <p:nvPr/>
          </p:nvSpPr>
          <p:spPr>
            <a:xfrm>
              <a:off x="6210875" y="114117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4" name="Shape 2854"/>
            <p:cNvSpPr/>
            <p:nvPr/>
          </p:nvSpPr>
          <p:spPr>
            <a:xfrm>
              <a:off x="6210875" y="129170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5" name="Shape 2855"/>
            <p:cNvSpPr/>
            <p:nvPr/>
          </p:nvSpPr>
          <p:spPr>
            <a:xfrm>
              <a:off x="6210875" y="159270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6" name="Shape 2856"/>
            <p:cNvSpPr/>
            <p:nvPr/>
          </p:nvSpPr>
          <p:spPr>
            <a:xfrm>
              <a:off x="6210875" y="189372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7" name="Shape 2857"/>
            <p:cNvSpPr/>
            <p:nvPr/>
          </p:nvSpPr>
          <p:spPr>
            <a:xfrm>
              <a:off x="6210875" y="20442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8" name="Shape 2858"/>
            <p:cNvSpPr/>
            <p:nvPr/>
          </p:nvSpPr>
          <p:spPr>
            <a:xfrm>
              <a:off x="6210875" y="21947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9" name="Shape 2859"/>
            <p:cNvSpPr/>
            <p:nvPr/>
          </p:nvSpPr>
          <p:spPr>
            <a:xfrm>
              <a:off x="6210875" y="249577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0" name="Shape 2860"/>
            <p:cNvSpPr/>
            <p:nvPr/>
          </p:nvSpPr>
          <p:spPr>
            <a:xfrm>
              <a:off x="6210875" y="27968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1" name="Shape 2861"/>
            <p:cNvSpPr/>
            <p:nvPr/>
          </p:nvSpPr>
          <p:spPr>
            <a:xfrm>
              <a:off x="6210875" y="30978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2" name="Shape 2862"/>
            <p:cNvSpPr/>
            <p:nvPr/>
          </p:nvSpPr>
          <p:spPr>
            <a:xfrm>
              <a:off x="6210875" y="33988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3" name="Shape 2863"/>
            <p:cNvSpPr/>
            <p:nvPr/>
          </p:nvSpPr>
          <p:spPr>
            <a:xfrm>
              <a:off x="6210875" y="35493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4" name="Shape 2864"/>
            <p:cNvSpPr/>
            <p:nvPr/>
          </p:nvSpPr>
          <p:spPr>
            <a:xfrm>
              <a:off x="6210875" y="40008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5" name="Shape 2865"/>
            <p:cNvSpPr/>
            <p:nvPr/>
          </p:nvSpPr>
          <p:spPr>
            <a:xfrm>
              <a:off x="6210875" y="41514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6" name="Shape 2866"/>
            <p:cNvSpPr/>
            <p:nvPr/>
          </p:nvSpPr>
          <p:spPr>
            <a:xfrm>
              <a:off x="6210875" y="430190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7" name="Shape 2867"/>
            <p:cNvSpPr/>
            <p:nvPr/>
          </p:nvSpPr>
          <p:spPr>
            <a:xfrm>
              <a:off x="6210875" y="44524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8" name="Shape 2868"/>
            <p:cNvSpPr/>
            <p:nvPr/>
          </p:nvSpPr>
          <p:spPr>
            <a:xfrm>
              <a:off x="6210875" y="460292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9" name="Shape 2869"/>
            <p:cNvSpPr/>
            <p:nvPr/>
          </p:nvSpPr>
          <p:spPr>
            <a:xfrm>
              <a:off x="6210875" y="49039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0" name="Shape 2870"/>
            <p:cNvSpPr/>
            <p:nvPr/>
          </p:nvSpPr>
          <p:spPr>
            <a:xfrm>
              <a:off x="6210875" y="505445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1" name="Shape 2871"/>
            <p:cNvSpPr/>
            <p:nvPr/>
          </p:nvSpPr>
          <p:spPr>
            <a:xfrm>
              <a:off x="6361375" y="38862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2" name="Shape 2872"/>
            <p:cNvSpPr/>
            <p:nvPr/>
          </p:nvSpPr>
          <p:spPr>
            <a:xfrm>
              <a:off x="6361375" y="539125"/>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3" name="Shape 2873"/>
            <p:cNvSpPr/>
            <p:nvPr/>
          </p:nvSpPr>
          <p:spPr>
            <a:xfrm>
              <a:off x="6361375" y="9906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4" name="Shape 2874"/>
            <p:cNvSpPr/>
            <p:nvPr/>
          </p:nvSpPr>
          <p:spPr>
            <a:xfrm>
              <a:off x="6361375" y="129170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5" name="Shape 2875"/>
            <p:cNvSpPr/>
            <p:nvPr/>
          </p:nvSpPr>
          <p:spPr>
            <a:xfrm>
              <a:off x="6361375" y="1592700"/>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6" name="Shape 2876"/>
            <p:cNvSpPr/>
            <p:nvPr/>
          </p:nvSpPr>
          <p:spPr>
            <a:xfrm>
              <a:off x="6361375" y="20442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7" name="Shape 2877"/>
            <p:cNvSpPr/>
            <p:nvPr/>
          </p:nvSpPr>
          <p:spPr>
            <a:xfrm>
              <a:off x="6361375" y="23452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8" name="Shape 2878"/>
            <p:cNvSpPr/>
            <p:nvPr/>
          </p:nvSpPr>
          <p:spPr>
            <a:xfrm>
              <a:off x="6361375" y="27968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9" name="Shape 2879"/>
            <p:cNvSpPr/>
            <p:nvPr/>
          </p:nvSpPr>
          <p:spPr>
            <a:xfrm>
              <a:off x="6361375" y="309782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0" name="Shape 2880"/>
            <p:cNvSpPr/>
            <p:nvPr/>
          </p:nvSpPr>
          <p:spPr>
            <a:xfrm>
              <a:off x="6361375" y="324832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1" name="Shape 2881"/>
            <p:cNvSpPr/>
            <p:nvPr/>
          </p:nvSpPr>
          <p:spPr>
            <a:xfrm>
              <a:off x="6361375" y="354935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2" name="Shape 2882"/>
            <p:cNvSpPr/>
            <p:nvPr/>
          </p:nvSpPr>
          <p:spPr>
            <a:xfrm>
              <a:off x="6361375" y="36998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3" name="Shape 2883"/>
            <p:cNvSpPr/>
            <p:nvPr/>
          </p:nvSpPr>
          <p:spPr>
            <a:xfrm>
              <a:off x="6361375" y="385037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4" name="Shape 2884"/>
            <p:cNvSpPr/>
            <p:nvPr/>
          </p:nvSpPr>
          <p:spPr>
            <a:xfrm>
              <a:off x="6361375" y="41514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5" name="Shape 2885"/>
            <p:cNvSpPr/>
            <p:nvPr/>
          </p:nvSpPr>
          <p:spPr>
            <a:xfrm>
              <a:off x="6361375" y="430190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6" name="Shape 2886"/>
            <p:cNvSpPr/>
            <p:nvPr/>
          </p:nvSpPr>
          <p:spPr>
            <a:xfrm>
              <a:off x="6361375" y="47534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7" name="Shape 2887"/>
            <p:cNvSpPr/>
            <p:nvPr/>
          </p:nvSpPr>
          <p:spPr>
            <a:xfrm>
              <a:off x="6361375" y="5054450"/>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8" name="Shape 2888"/>
            <p:cNvSpPr/>
            <p:nvPr/>
          </p:nvSpPr>
          <p:spPr>
            <a:xfrm>
              <a:off x="6361375" y="520497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9" name="Shape 2889"/>
            <p:cNvSpPr/>
            <p:nvPr/>
          </p:nvSpPr>
          <p:spPr>
            <a:xfrm>
              <a:off x="6511900" y="38862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0" name="Shape 2890"/>
            <p:cNvSpPr/>
            <p:nvPr/>
          </p:nvSpPr>
          <p:spPr>
            <a:xfrm>
              <a:off x="6511900" y="1291700"/>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1" name="Shape 2891"/>
            <p:cNvSpPr/>
            <p:nvPr/>
          </p:nvSpPr>
          <p:spPr>
            <a:xfrm>
              <a:off x="6511900" y="2044250"/>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2" name="Shape 2892"/>
            <p:cNvSpPr/>
            <p:nvPr/>
          </p:nvSpPr>
          <p:spPr>
            <a:xfrm>
              <a:off x="6511900" y="2796800"/>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3" name="Shape 2893"/>
            <p:cNvSpPr/>
            <p:nvPr/>
          </p:nvSpPr>
          <p:spPr>
            <a:xfrm>
              <a:off x="6511900" y="369987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4" name="Shape 2894"/>
            <p:cNvSpPr/>
            <p:nvPr/>
          </p:nvSpPr>
          <p:spPr>
            <a:xfrm>
              <a:off x="6511900" y="445242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5" name="Shape 2895"/>
            <p:cNvSpPr/>
            <p:nvPr/>
          </p:nvSpPr>
          <p:spPr>
            <a:xfrm>
              <a:off x="6511900" y="4602925"/>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6" name="Shape 2896"/>
            <p:cNvSpPr/>
            <p:nvPr/>
          </p:nvSpPr>
          <p:spPr>
            <a:xfrm>
              <a:off x="6511900" y="520497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7" name="Shape 2897"/>
            <p:cNvSpPr/>
            <p:nvPr/>
          </p:nvSpPr>
          <p:spPr>
            <a:xfrm>
              <a:off x="6662400" y="6896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8" name="Shape 2898"/>
            <p:cNvSpPr/>
            <p:nvPr/>
          </p:nvSpPr>
          <p:spPr>
            <a:xfrm>
              <a:off x="6662400" y="159270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9" name="Shape 2899"/>
            <p:cNvSpPr/>
            <p:nvPr/>
          </p:nvSpPr>
          <p:spPr>
            <a:xfrm>
              <a:off x="6662400" y="26462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00" name="Shape 2900"/>
          <p:cNvGrpSpPr/>
          <p:nvPr/>
        </p:nvGrpSpPr>
        <p:grpSpPr>
          <a:xfrm rot="10800000">
            <a:off x="7682449" y="28707"/>
            <a:ext cx="1140783" cy="5086302"/>
            <a:chOff x="5608825" y="238125"/>
            <a:chExt cx="1174975" cy="5238750"/>
          </a:xfrm>
        </p:grpSpPr>
        <p:sp>
          <p:nvSpPr>
            <p:cNvPr id="2901" name="Shape 2901"/>
            <p:cNvSpPr/>
            <p:nvPr/>
          </p:nvSpPr>
          <p:spPr>
            <a:xfrm>
              <a:off x="5608825" y="388625"/>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2" name="Shape 2902"/>
            <p:cNvSpPr/>
            <p:nvPr/>
          </p:nvSpPr>
          <p:spPr>
            <a:xfrm>
              <a:off x="5608825" y="23452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3" name="Shape 2903"/>
            <p:cNvSpPr/>
            <p:nvPr/>
          </p:nvSpPr>
          <p:spPr>
            <a:xfrm>
              <a:off x="5608825" y="27968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4" name="Shape 2904"/>
            <p:cNvSpPr/>
            <p:nvPr/>
          </p:nvSpPr>
          <p:spPr>
            <a:xfrm>
              <a:off x="5608825" y="41514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5" name="Shape 2905"/>
            <p:cNvSpPr/>
            <p:nvPr/>
          </p:nvSpPr>
          <p:spPr>
            <a:xfrm>
              <a:off x="5759350" y="3886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6" name="Shape 2906"/>
            <p:cNvSpPr/>
            <p:nvPr/>
          </p:nvSpPr>
          <p:spPr>
            <a:xfrm>
              <a:off x="5759350" y="6896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7" name="Shape 2907"/>
            <p:cNvSpPr/>
            <p:nvPr/>
          </p:nvSpPr>
          <p:spPr>
            <a:xfrm>
              <a:off x="5759350" y="9906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8" name="Shape 2908"/>
            <p:cNvSpPr/>
            <p:nvPr/>
          </p:nvSpPr>
          <p:spPr>
            <a:xfrm>
              <a:off x="5759350" y="1592700"/>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9" name="Shape 2909"/>
            <p:cNvSpPr/>
            <p:nvPr/>
          </p:nvSpPr>
          <p:spPr>
            <a:xfrm>
              <a:off x="5759350" y="17432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0" name="Shape 2910"/>
            <p:cNvSpPr/>
            <p:nvPr/>
          </p:nvSpPr>
          <p:spPr>
            <a:xfrm>
              <a:off x="5759350" y="20442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1" name="Shape 2911"/>
            <p:cNvSpPr/>
            <p:nvPr/>
          </p:nvSpPr>
          <p:spPr>
            <a:xfrm>
              <a:off x="5759350" y="219475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2" name="Shape 2912"/>
            <p:cNvSpPr/>
            <p:nvPr/>
          </p:nvSpPr>
          <p:spPr>
            <a:xfrm>
              <a:off x="5759350" y="23452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3" name="Shape 2913"/>
            <p:cNvSpPr/>
            <p:nvPr/>
          </p:nvSpPr>
          <p:spPr>
            <a:xfrm>
              <a:off x="5759350" y="2947300"/>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4" name="Shape 2914"/>
            <p:cNvSpPr/>
            <p:nvPr/>
          </p:nvSpPr>
          <p:spPr>
            <a:xfrm>
              <a:off x="5759350" y="30978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5" name="Shape 2915"/>
            <p:cNvSpPr/>
            <p:nvPr/>
          </p:nvSpPr>
          <p:spPr>
            <a:xfrm>
              <a:off x="5759350" y="32483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6" name="Shape 2916"/>
            <p:cNvSpPr/>
            <p:nvPr/>
          </p:nvSpPr>
          <p:spPr>
            <a:xfrm>
              <a:off x="5759350" y="385037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7" name="Shape 2917"/>
            <p:cNvSpPr/>
            <p:nvPr/>
          </p:nvSpPr>
          <p:spPr>
            <a:xfrm>
              <a:off x="5759350" y="4000875"/>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8" name="Shape 2918"/>
            <p:cNvSpPr/>
            <p:nvPr/>
          </p:nvSpPr>
          <p:spPr>
            <a:xfrm>
              <a:off x="5759350" y="44524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9" name="Shape 2919"/>
            <p:cNvSpPr/>
            <p:nvPr/>
          </p:nvSpPr>
          <p:spPr>
            <a:xfrm>
              <a:off x="5759350" y="46029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0" name="Shape 2920"/>
            <p:cNvSpPr/>
            <p:nvPr/>
          </p:nvSpPr>
          <p:spPr>
            <a:xfrm>
              <a:off x="5759350" y="47534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1" name="Shape 2921"/>
            <p:cNvSpPr/>
            <p:nvPr/>
          </p:nvSpPr>
          <p:spPr>
            <a:xfrm>
              <a:off x="5759350" y="5054450"/>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2" name="Shape 2922"/>
            <p:cNvSpPr/>
            <p:nvPr/>
          </p:nvSpPr>
          <p:spPr>
            <a:xfrm>
              <a:off x="5909850" y="23812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3" name="Shape 2923"/>
            <p:cNvSpPr/>
            <p:nvPr/>
          </p:nvSpPr>
          <p:spPr>
            <a:xfrm>
              <a:off x="5909850" y="539125"/>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4" name="Shape 2924"/>
            <p:cNvSpPr/>
            <p:nvPr/>
          </p:nvSpPr>
          <p:spPr>
            <a:xfrm>
              <a:off x="5909850" y="8401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5" name="Shape 2925"/>
            <p:cNvSpPr/>
            <p:nvPr/>
          </p:nvSpPr>
          <p:spPr>
            <a:xfrm>
              <a:off x="5909850" y="9906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6" name="Shape 2926"/>
            <p:cNvSpPr/>
            <p:nvPr/>
          </p:nvSpPr>
          <p:spPr>
            <a:xfrm>
              <a:off x="5909850" y="1592700"/>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7" name="Shape 2927"/>
            <p:cNvSpPr/>
            <p:nvPr/>
          </p:nvSpPr>
          <p:spPr>
            <a:xfrm>
              <a:off x="5909850" y="21947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8" name="Shape 2928"/>
            <p:cNvSpPr/>
            <p:nvPr/>
          </p:nvSpPr>
          <p:spPr>
            <a:xfrm>
              <a:off x="5909850" y="23452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9" name="Shape 2929"/>
            <p:cNvSpPr/>
            <p:nvPr/>
          </p:nvSpPr>
          <p:spPr>
            <a:xfrm>
              <a:off x="5909850" y="249577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0" name="Shape 2930"/>
            <p:cNvSpPr/>
            <p:nvPr/>
          </p:nvSpPr>
          <p:spPr>
            <a:xfrm>
              <a:off x="5909850" y="33988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1" name="Shape 2931"/>
            <p:cNvSpPr/>
            <p:nvPr/>
          </p:nvSpPr>
          <p:spPr>
            <a:xfrm>
              <a:off x="5909850" y="41514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2" name="Shape 2932"/>
            <p:cNvSpPr/>
            <p:nvPr/>
          </p:nvSpPr>
          <p:spPr>
            <a:xfrm>
              <a:off x="5909850" y="460292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3" name="Shape 2933"/>
            <p:cNvSpPr/>
            <p:nvPr/>
          </p:nvSpPr>
          <p:spPr>
            <a:xfrm>
              <a:off x="5909850" y="47534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4" name="Shape 2934"/>
            <p:cNvSpPr/>
            <p:nvPr/>
          </p:nvSpPr>
          <p:spPr>
            <a:xfrm>
              <a:off x="5909850" y="535547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5" name="Shape 2935"/>
            <p:cNvSpPr/>
            <p:nvPr/>
          </p:nvSpPr>
          <p:spPr>
            <a:xfrm>
              <a:off x="6060375" y="2381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6" name="Shape 2936"/>
            <p:cNvSpPr/>
            <p:nvPr/>
          </p:nvSpPr>
          <p:spPr>
            <a:xfrm>
              <a:off x="6060375" y="3886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7" name="Shape 2937"/>
            <p:cNvSpPr/>
            <p:nvPr/>
          </p:nvSpPr>
          <p:spPr>
            <a:xfrm>
              <a:off x="6060375" y="84015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8" name="Shape 2938"/>
            <p:cNvSpPr/>
            <p:nvPr/>
          </p:nvSpPr>
          <p:spPr>
            <a:xfrm>
              <a:off x="6060375" y="114117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9" name="Shape 2939"/>
            <p:cNvSpPr/>
            <p:nvPr/>
          </p:nvSpPr>
          <p:spPr>
            <a:xfrm>
              <a:off x="6060375" y="18937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0" name="Shape 2940"/>
            <p:cNvSpPr/>
            <p:nvPr/>
          </p:nvSpPr>
          <p:spPr>
            <a:xfrm>
              <a:off x="6060375" y="20442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1" name="Shape 2941"/>
            <p:cNvSpPr/>
            <p:nvPr/>
          </p:nvSpPr>
          <p:spPr>
            <a:xfrm>
              <a:off x="6060375" y="36998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2" name="Shape 2942"/>
            <p:cNvSpPr/>
            <p:nvPr/>
          </p:nvSpPr>
          <p:spPr>
            <a:xfrm>
              <a:off x="6060375" y="4000875"/>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3" name="Shape 2943"/>
            <p:cNvSpPr/>
            <p:nvPr/>
          </p:nvSpPr>
          <p:spPr>
            <a:xfrm>
              <a:off x="6210875" y="23812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4" name="Shape 2944"/>
            <p:cNvSpPr/>
            <p:nvPr/>
          </p:nvSpPr>
          <p:spPr>
            <a:xfrm>
              <a:off x="6210875" y="6896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5" name="Shape 2945"/>
            <p:cNvSpPr/>
            <p:nvPr/>
          </p:nvSpPr>
          <p:spPr>
            <a:xfrm>
              <a:off x="6210875" y="23452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6" name="Shape 2946"/>
            <p:cNvSpPr/>
            <p:nvPr/>
          </p:nvSpPr>
          <p:spPr>
            <a:xfrm>
              <a:off x="6210875" y="324832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7" name="Shape 2947"/>
            <p:cNvSpPr/>
            <p:nvPr/>
          </p:nvSpPr>
          <p:spPr>
            <a:xfrm>
              <a:off x="6210875" y="36998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8" name="Shape 2948"/>
            <p:cNvSpPr/>
            <p:nvPr/>
          </p:nvSpPr>
          <p:spPr>
            <a:xfrm>
              <a:off x="6361375" y="1442200"/>
              <a:ext cx="121425" cy="121400"/>
            </a:xfrm>
            <a:custGeom>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9" name="Shape 2949"/>
            <p:cNvSpPr/>
            <p:nvPr/>
          </p:nvSpPr>
          <p:spPr>
            <a:xfrm>
              <a:off x="6361375" y="2646275"/>
              <a:ext cx="121425" cy="121425"/>
            </a:xfrm>
            <a:custGeom>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0" name="Shape 2950"/>
            <p:cNvSpPr/>
            <p:nvPr/>
          </p:nvSpPr>
          <p:spPr>
            <a:xfrm>
              <a:off x="6662400" y="49039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51" name="Shape 2951"/>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1pPr>
            <a:lvl2pPr indent="0" lvl="1"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2pPr>
            <a:lvl3pPr indent="0" lvl="2"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3pPr>
            <a:lvl4pPr indent="0" lvl="3"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4pPr>
            <a:lvl5pPr indent="0" lvl="4"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5pPr>
            <a:lvl6pPr indent="0" lvl="5"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6pPr>
            <a:lvl7pPr indent="0" lvl="6"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7pPr>
            <a:lvl8pPr indent="0" lvl="7"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8pPr>
            <a:lvl9pPr indent="0" lvl="8"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 background">
  <p:cSld name="BLANK_1_1">
    <p:bg>
      <p:bgPr>
        <a:solidFill>
          <a:srgbClr val="1D1D1B"/>
        </a:solidFill>
      </p:bgPr>
    </p:bg>
    <p:spTree>
      <p:nvGrpSpPr>
        <p:cNvPr id="2952" name="Shape 2952"/>
        <p:cNvGrpSpPr/>
        <p:nvPr/>
      </p:nvGrpSpPr>
      <p:grpSpPr>
        <a:xfrm>
          <a:off x="0" y="0"/>
          <a:ext cx="0" cy="0"/>
          <a:chOff x="0" y="0"/>
          <a:chExt cx="0" cy="0"/>
        </a:xfrm>
      </p:grpSpPr>
      <p:grpSp>
        <p:nvGrpSpPr>
          <p:cNvPr id="2953" name="Shape 2953"/>
          <p:cNvGrpSpPr/>
          <p:nvPr/>
        </p:nvGrpSpPr>
        <p:grpSpPr>
          <a:xfrm>
            <a:off x="7828607" y="28698"/>
            <a:ext cx="1286904" cy="5086302"/>
            <a:chOff x="6367294" y="28698"/>
            <a:chExt cx="1286904" cy="5086302"/>
          </a:xfrm>
        </p:grpSpPr>
        <p:sp>
          <p:nvSpPr>
            <p:cNvPr id="2954" name="Shape 2954"/>
            <p:cNvSpPr/>
            <p:nvPr/>
          </p:nvSpPr>
          <p:spPr>
            <a:xfrm rot="10800000">
              <a:off x="7536330" y="613204"/>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5" name="Shape 2955"/>
            <p:cNvSpPr/>
            <p:nvPr/>
          </p:nvSpPr>
          <p:spPr>
            <a:xfrm rot="10800000">
              <a:off x="7244066" y="2659036"/>
              <a:ext cx="117867" cy="117892"/>
            </a:xfrm>
            <a:custGeom>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6" name="Shape 2956"/>
            <p:cNvSpPr/>
            <p:nvPr/>
          </p:nvSpPr>
          <p:spPr>
            <a:xfrm rot="10800000">
              <a:off x="7244066" y="174818"/>
              <a:ext cx="117867" cy="117867"/>
            </a:xfrm>
            <a:custGeom>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7" name="Shape 2957"/>
            <p:cNvSpPr/>
            <p:nvPr/>
          </p:nvSpPr>
          <p:spPr>
            <a:xfrm rot="10800000">
              <a:off x="6659536" y="4266482"/>
              <a:ext cx="117892" cy="117867"/>
            </a:xfrm>
            <a:custGeom>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8" name="Shape 2958"/>
            <p:cNvSpPr/>
            <p:nvPr/>
          </p:nvSpPr>
          <p:spPr>
            <a:xfrm rot="10800000">
              <a:off x="7536330" y="4704867"/>
              <a:ext cx="117867" cy="117892"/>
            </a:xfrm>
            <a:custGeom>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9" name="Shape 2959"/>
            <p:cNvSpPr/>
            <p:nvPr/>
          </p:nvSpPr>
          <p:spPr>
            <a:xfrm rot="10800000">
              <a:off x="7536330" y="4558747"/>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0" name="Shape 2960"/>
            <p:cNvSpPr/>
            <p:nvPr/>
          </p:nvSpPr>
          <p:spPr>
            <a:xfrm rot="10800000">
              <a:off x="7536330" y="4266482"/>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1" name="Shape 2961"/>
            <p:cNvSpPr/>
            <p:nvPr/>
          </p:nvSpPr>
          <p:spPr>
            <a:xfrm rot="10800000">
              <a:off x="7536330" y="3974217"/>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2" name="Shape 2962"/>
            <p:cNvSpPr/>
            <p:nvPr/>
          </p:nvSpPr>
          <p:spPr>
            <a:xfrm rot="10800000">
              <a:off x="7536330" y="3828096"/>
              <a:ext cx="117867" cy="117867"/>
            </a:xfrm>
            <a:custGeom>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3" name="Shape 2963"/>
            <p:cNvSpPr/>
            <p:nvPr/>
          </p:nvSpPr>
          <p:spPr>
            <a:xfrm rot="10800000">
              <a:off x="7536330" y="3681951"/>
              <a:ext cx="117867" cy="117892"/>
            </a:xfrm>
            <a:custGeom>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4" name="Shape 2964"/>
            <p:cNvSpPr/>
            <p:nvPr/>
          </p:nvSpPr>
          <p:spPr>
            <a:xfrm rot="10800000">
              <a:off x="7536330" y="3535831"/>
              <a:ext cx="117867" cy="117867"/>
            </a:xfrm>
            <a:custGeom>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5" name="Shape 2965"/>
            <p:cNvSpPr/>
            <p:nvPr/>
          </p:nvSpPr>
          <p:spPr>
            <a:xfrm rot="10800000">
              <a:off x="7536330" y="3097445"/>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6" name="Shape 2966"/>
            <p:cNvSpPr/>
            <p:nvPr/>
          </p:nvSpPr>
          <p:spPr>
            <a:xfrm rot="10800000">
              <a:off x="7536330" y="2951301"/>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7" name="Shape 2967"/>
            <p:cNvSpPr/>
            <p:nvPr/>
          </p:nvSpPr>
          <p:spPr>
            <a:xfrm rot="10800000">
              <a:off x="7536330" y="2805180"/>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8" name="Shape 2968"/>
            <p:cNvSpPr/>
            <p:nvPr/>
          </p:nvSpPr>
          <p:spPr>
            <a:xfrm rot="10800000">
              <a:off x="7536330" y="2659036"/>
              <a:ext cx="117867" cy="117892"/>
            </a:xfrm>
            <a:custGeom>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9" name="Shape 2969"/>
            <p:cNvSpPr/>
            <p:nvPr/>
          </p:nvSpPr>
          <p:spPr>
            <a:xfrm rot="10800000">
              <a:off x="7536330" y="2512915"/>
              <a:ext cx="117867" cy="117867"/>
            </a:xfrm>
            <a:custGeom>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0" name="Shape 2970"/>
            <p:cNvSpPr/>
            <p:nvPr/>
          </p:nvSpPr>
          <p:spPr>
            <a:xfrm rot="10800000">
              <a:off x="7536330" y="2366770"/>
              <a:ext cx="117867" cy="117892"/>
            </a:xfrm>
            <a:custGeom>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1" name="Shape 2971"/>
            <p:cNvSpPr/>
            <p:nvPr/>
          </p:nvSpPr>
          <p:spPr>
            <a:xfrm rot="10800000">
              <a:off x="7536330" y="2220650"/>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2" name="Shape 2972"/>
            <p:cNvSpPr/>
            <p:nvPr/>
          </p:nvSpPr>
          <p:spPr>
            <a:xfrm rot="10800000">
              <a:off x="7536330" y="2074529"/>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3" name="Shape 2973"/>
            <p:cNvSpPr/>
            <p:nvPr/>
          </p:nvSpPr>
          <p:spPr>
            <a:xfrm rot="10800000">
              <a:off x="7536330" y="1928385"/>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4" name="Shape 2974"/>
            <p:cNvSpPr/>
            <p:nvPr/>
          </p:nvSpPr>
          <p:spPr>
            <a:xfrm rot="10800000">
              <a:off x="7536330" y="1782264"/>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5" name="Shape 2975"/>
            <p:cNvSpPr/>
            <p:nvPr/>
          </p:nvSpPr>
          <p:spPr>
            <a:xfrm rot="10800000">
              <a:off x="7536330" y="1489999"/>
              <a:ext cx="117867" cy="117867"/>
            </a:xfrm>
            <a:custGeom>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6" name="Shape 2976"/>
            <p:cNvSpPr/>
            <p:nvPr/>
          </p:nvSpPr>
          <p:spPr>
            <a:xfrm rot="10800000">
              <a:off x="7536330" y="1197734"/>
              <a:ext cx="117867" cy="117867"/>
            </a:xfrm>
            <a:custGeom>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7" name="Shape 2977"/>
            <p:cNvSpPr/>
            <p:nvPr/>
          </p:nvSpPr>
          <p:spPr>
            <a:xfrm rot="10800000">
              <a:off x="7536330" y="1051613"/>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8" name="Shape 2978"/>
            <p:cNvSpPr/>
            <p:nvPr/>
          </p:nvSpPr>
          <p:spPr>
            <a:xfrm rot="10800000">
              <a:off x="7536330" y="905469"/>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9" name="Shape 2979"/>
            <p:cNvSpPr/>
            <p:nvPr/>
          </p:nvSpPr>
          <p:spPr>
            <a:xfrm rot="10800000">
              <a:off x="7536330" y="759348"/>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0" name="Shape 2980"/>
            <p:cNvSpPr/>
            <p:nvPr/>
          </p:nvSpPr>
          <p:spPr>
            <a:xfrm rot="10800000">
              <a:off x="7536330" y="467083"/>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1" name="Shape 2981"/>
            <p:cNvSpPr/>
            <p:nvPr/>
          </p:nvSpPr>
          <p:spPr>
            <a:xfrm rot="10800000">
              <a:off x="7536330" y="320938"/>
              <a:ext cx="117867" cy="117892"/>
            </a:xfrm>
            <a:custGeom>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2" name="Shape 2982"/>
            <p:cNvSpPr/>
            <p:nvPr/>
          </p:nvSpPr>
          <p:spPr>
            <a:xfrm rot="10800000">
              <a:off x="7536330" y="174818"/>
              <a:ext cx="117867" cy="117867"/>
            </a:xfrm>
            <a:custGeom>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3" name="Shape 2983"/>
            <p:cNvSpPr/>
            <p:nvPr/>
          </p:nvSpPr>
          <p:spPr>
            <a:xfrm rot="10800000">
              <a:off x="7536330" y="28698"/>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4" name="Shape 2984"/>
            <p:cNvSpPr/>
            <p:nvPr/>
          </p:nvSpPr>
          <p:spPr>
            <a:xfrm rot="10800000">
              <a:off x="7390210" y="4851012"/>
              <a:ext cx="117867" cy="117867"/>
            </a:xfrm>
            <a:custGeom>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5" name="Shape 2985"/>
            <p:cNvSpPr/>
            <p:nvPr/>
          </p:nvSpPr>
          <p:spPr>
            <a:xfrm rot="10800000">
              <a:off x="7390210" y="4558747"/>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6" name="Shape 2986"/>
            <p:cNvSpPr/>
            <p:nvPr/>
          </p:nvSpPr>
          <p:spPr>
            <a:xfrm rot="10800000">
              <a:off x="7390210" y="4412627"/>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7" name="Shape 2987"/>
            <p:cNvSpPr/>
            <p:nvPr/>
          </p:nvSpPr>
          <p:spPr>
            <a:xfrm rot="10800000">
              <a:off x="7390210" y="4266482"/>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8" name="Shape 2988"/>
            <p:cNvSpPr/>
            <p:nvPr/>
          </p:nvSpPr>
          <p:spPr>
            <a:xfrm rot="10800000">
              <a:off x="7390210" y="4120361"/>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9" name="Shape 2989"/>
            <p:cNvSpPr/>
            <p:nvPr/>
          </p:nvSpPr>
          <p:spPr>
            <a:xfrm rot="10800000">
              <a:off x="7390210" y="3828096"/>
              <a:ext cx="117867" cy="117867"/>
            </a:xfrm>
            <a:custGeom>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0" name="Shape 2990"/>
            <p:cNvSpPr/>
            <p:nvPr/>
          </p:nvSpPr>
          <p:spPr>
            <a:xfrm rot="10800000">
              <a:off x="7390210" y="3535831"/>
              <a:ext cx="117867" cy="117867"/>
            </a:xfrm>
            <a:custGeom>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1" name="Shape 2991"/>
            <p:cNvSpPr/>
            <p:nvPr/>
          </p:nvSpPr>
          <p:spPr>
            <a:xfrm rot="10800000">
              <a:off x="7390210" y="3389711"/>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2" name="Shape 2992"/>
            <p:cNvSpPr/>
            <p:nvPr/>
          </p:nvSpPr>
          <p:spPr>
            <a:xfrm rot="10800000">
              <a:off x="7390210" y="3243566"/>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3" name="Shape 2993"/>
            <p:cNvSpPr/>
            <p:nvPr/>
          </p:nvSpPr>
          <p:spPr>
            <a:xfrm rot="10800000">
              <a:off x="7390210" y="2951301"/>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4" name="Shape 2994"/>
            <p:cNvSpPr/>
            <p:nvPr/>
          </p:nvSpPr>
          <p:spPr>
            <a:xfrm rot="10800000">
              <a:off x="7390210" y="2805180"/>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5" name="Shape 2995"/>
            <p:cNvSpPr/>
            <p:nvPr/>
          </p:nvSpPr>
          <p:spPr>
            <a:xfrm rot="10800000">
              <a:off x="7390210" y="2659036"/>
              <a:ext cx="117867" cy="117892"/>
            </a:xfrm>
            <a:custGeom>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6" name="Shape 2996"/>
            <p:cNvSpPr/>
            <p:nvPr/>
          </p:nvSpPr>
          <p:spPr>
            <a:xfrm rot="10800000">
              <a:off x="7390210" y="2512915"/>
              <a:ext cx="117867" cy="117867"/>
            </a:xfrm>
            <a:custGeom>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7" name="Shape 2997"/>
            <p:cNvSpPr/>
            <p:nvPr/>
          </p:nvSpPr>
          <p:spPr>
            <a:xfrm rot="10800000">
              <a:off x="7390210" y="2366770"/>
              <a:ext cx="117867" cy="117892"/>
            </a:xfrm>
            <a:custGeom>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8" name="Shape 2998"/>
            <p:cNvSpPr/>
            <p:nvPr/>
          </p:nvSpPr>
          <p:spPr>
            <a:xfrm rot="10800000">
              <a:off x="7390210" y="2220650"/>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9" name="Shape 2999"/>
            <p:cNvSpPr/>
            <p:nvPr/>
          </p:nvSpPr>
          <p:spPr>
            <a:xfrm rot="10800000">
              <a:off x="7390210" y="2074529"/>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0" name="Shape 3000"/>
            <p:cNvSpPr/>
            <p:nvPr/>
          </p:nvSpPr>
          <p:spPr>
            <a:xfrm rot="10800000">
              <a:off x="7390210" y="1782264"/>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1" name="Shape 3001"/>
            <p:cNvSpPr/>
            <p:nvPr/>
          </p:nvSpPr>
          <p:spPr>
            <a:xfrm rot="10800000">
              <a:off x="7390210" y="1489999"/>
              <a:ext cx="117867" cy="117867"/>
            </a:xfrm>
            <a:custGeom>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2" name="Shape 3002"/>
            <p:cNvSpPr/>
            <p:nvPr/>
          </p:nvSpPr>
          <p:spPr>
            <a:xfrm rot="10800000">
              <a:off x="7390210" y="1343854"/>
              <a:ext cx="117867" cy="117892"/>
            </a:xfrm>
            <a:custGeom>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3" name="Shape 3003"/>
            <p:cNvSpPr/>
            <p:nvPr/>
          </p:nvSpPr>
          <p:spPr>
            <a:xfrm rot="10800000">
              <a:off x="7390210" y="1197734"/>
              <a:ext cx="117867" cy="117867"/>
            </a:xfrm>
            <a:custGeom>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4" name="Shape 3004"/>
            <p:cNvSpPr/>
            <p:nvPr/>
          </p:nvSpPr>
          <p:spPr>
            <a:xfrm rot="10800000">
              <a:off x="7390210" y="1051613"/>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5" name="Shape 3005"/>
            <p:cNvSpPr/>
            <p:nvPr/>
          </p:nvSpPr>
          <p:spPr>
            <a:xfrm rot="10800000">
              <a:off x="7390210" y="759348"/>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6" name="Shape 3006"/>
            <p:cNvSpPr/>
            <p:nvPr/>
          </p:nvSpPr>
          <p:spPr>
            <a:xfrm rot="10800000">
              <a:off x="7390210" y="613204"/>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7" name="Shape 3007"/>
            <p:cNvSpPr/>
            <p:nvPr/>
          </p:nvSpPr>
          <p:spPr>
            <a:xfrm rot="10800000">
              <a:off x="7390210" y="320938"/>
              <a:ext cx="117867" cy="117892"/>
            </a:xfrm>
            <a:custGeom>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8" name="Shape 3008"/>
            <p:cNvSpPr/>
            <p:nvPr/>
          </p:nvSpPr>
          <p:spPr>
            <a:xfrm rot="10800000">
              <a:off x="7390210" y="28698"/>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9" name="Shape 3009"/>
            <p:cNvSpPr/>
            <p:nvPr/>
          </p:nvSpPr>
          <p:spPr>
            <a:xfrm rot="10800000">
              <a:off x="7244066" y="4704867"/>
              <a:ext cx="117867" cy="117892"/>
            </a:xfrm>
            <a:custGeom>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0" name="Shape 3010"/>
            <p:cNvSpPr/>
            <p:nvPr/>
          </p:nvSpPr>
          <p:spPr>
            <a:xfrm rot="10800000">
              <a:off x="7244066" y="4266482"/>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1" name="Shape 3011"/>
            <p:cNvSpPr/>
            <p:nvPr/>
          </p:nvSpPr>
          <p:spPr>
            <a:xfrm rot="10800000">
              <a:off x="7244066" y="4120361"/>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2" name="Shape 3012"/>
            <p:cNvSpPr/>
            <p:nvPr/>
          </p:nvSpPr>
          <p:spPr>
            <a:xfrm rot="10800000">
              <a:off x="7244066" y="3974217"/>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3" name="Shape 3013"/>
            <p:cNvSpPr/>
            <p:nvPr/>
          </p:nvSpPr>
          <p:spPr>
            <a:xfrm rot="10800000">
              <a:off x="7244066" y="3681951"/>
              <a:ext cx="117867" cy="117892"/>
            </a:xfrm>
            <a:custGeom>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4" name="Shape 3014"/>
            <p:cNvSpPr/>
            <p:nvPr/>
          </p:nvSpPr>
          <p:spPr>
            <a:xfrm rot="10800000">
              <a:off x="7244066" y="3389711"/>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5" name="Shape 3015"/>
            <p:cNvSpPr/>
            <p:nvPr/>
          </p:nvSpPr>
          <p:spPr>
            <a:xfrm rot="10800000">
              <a:off x="7244066" y="3243566"/>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6" name="Shape 3016"/>
            <p:cNvSpPr/>
            <p:nvPr/>
          </p:nvSpPr>
          <p:spPr>
            <a:xfrm rot="10800000">
              <a:off x="7244066" y="3097445"/>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7" name="Shape 3017"/>
            <p:cNvSpPr/>
            <p:nvPr/>
          </p:nvSpPr>
          <p:spPr>
            <a:xfrm rot="10800000">
              <a:off x="7244066" y="2805180"/>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8" name="Shape 3018"/>
            <p:cNvSpPr/>
            <p:nvPr/>
          </p:nvSpPr>
          <p:spPr>
            <a:xfrm rot="10800000">
              <a:off x="7244066" y="2512915"/>
              <a:ext cx="117867" cy="117867"/>
            </a:xfrm>
            <a:custGeom>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9" name="Shape 3019"/>
            <p:cNvSpPr/>
            <p:nvPr/>
          </p:nvSpPr>
          <p:spPr>
            <a:xfrm rot="10800000">
              <a:off x="7244066" y="2220650"/>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0" name="Shape 3020"/>
            <p:cNvSpPr/>
            <p:nvPr/>
          </p:nvSpPr>
          <p:spPr>
            <a:xfrm rot="10800000">
              <a:off x="7244066" y="1928385"/>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1" name="Shape 3021"/>
            <p:cNvSpPr/>
            <p:nvPr/>
          </p:nvSpPr>
          <p:spPr>
            <a:xfrm rot="10800000">
              <a:off x="7244066" y="1782264"/>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2" name="Shape 3022"/>
            <p:cNvSpPr/>
            <p:nvPr/>
          </p:nvSpPr>
          <p:spPr>
            <a:xfrm rot="10800000">
              <a:off x="7244066" y="1343854"/>
              <a:ext cx="117867" cy="117892"/>
            </a:xfrm>
            <a:custGeom>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3" name="Shape 3023"/>
            <p:cNvSpPr/>
            <p:nvPr/>
          </p:nvSpPr>
          <p:spPr>
            <a:xfrm rot="10800000">
              <a:off x="7244066" y="1197734"/>
              <a:ext cx="117867" cy="117867"/>
            </a:xfrm>
            <a:custGeom>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4" name="Shape 3024"/>
            <p:cNvSpPr/>
            <p:nvPr/>
          </p:nvSpPr>
          <p:spPr>
            <a:xfrm rot="10800000">
              <a:off x="7244066" y="1051613"/>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5" name="Shape 3025"/>
            <p:cNvSpPr/>
            <p:nvPr/>
          </p:nvSpPr>
          <p:spPr>
            <a:xfrm rot="10800000">
              <a:off x="7244066" y="905469"/>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6" name="Shape 3026"/>
            <p:cNvSpPr/>
            <p:nvPr/>
          </p:nvSpPr>
          <p:spPr>
            <a:xfrm rot="10800000">
              <a:off x="7244066" y="759348"/>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7" name="Shape 3027"/>
            <p:cNvSpPr/>
            <p:nvPr/>
          </p:nvSpPr>
          <p:spPr>
            <a:xfrm rot="10800000">
              <a:off x="7244066" y="467083"/>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8" name="Shape 3028"/>
            <p:cNvSpPr/>
            <p:nvPr/>
          </p:nvSpPr>
          <p:spPr>
            <a:xfrm rot="10800000">
              <a:off x="7244066" y="320938"/>
              <a:ext cx="117867" cy="117892"/>
            </a:xfrm>
            <a:custGeom>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9" name="Shape 3029"/>
            <p:cNvSpPr/>
            <p:nvPr/>
          </p:nvSpPr>
          <p:spPr>
            <a:xfrm rot="10800000">
              <a:off x="7097944" y="4997133"/>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0" name="Shape 3030"/>
            <p:cNvSpPr/>
            <p:nvPr/>
          </p:nvSpPr>
          <p:spPr>
            <a:xfrm rot="10800000">
              <a:off x="7097944" y="4558747"/>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1" name="Shape 3031"/>
            <p:cNvSpPr/>
            <p:nvPr/>
          </p:nvSpPr>
          <p:spPr>
            <a:xfrm rot="10800000">
              <a:off x="7097944" y="4266482"/>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2" name="Shape 3032"/>
            <p:cNvSpPr/>
            <p:nvPr/>
          </p:nvSpPr>
          <p:spPr>
            <a:xfrm rot="10800000">
              <a:off x="7097944" y="3828096"/>
              <a:ext cx="117867" cy="117867"/>
            </a:xfrm>
            <a:custGeom>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3" name="Shape 3033"/>
            <p:cNvSpPr/>
            <p:nvPr/>
          </p:nvSpPr>
          <p:spPr>
            <a:xfrm rot="10800000">
              <a:off x="7097944" y="3681951"/>
              <a:ext cx="117867" cy="117892"/>
            </a:xfrm>
            <a:custGeom>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4" name="Shape 3034"/>
            <p:cNvSpPr/>
            <p:nvPr/>
          </p:nvSpPr>
          <p:spPr>
            <a:xfrm rot="10800000">
              <a:off x="7097944" y="3097445"/>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5" name="Shape 3035"/>
            <p:cNvSpPr/>
            <p:nvPr/>
          </p:nvSpPr>
          <p:spPr>
            <a:xfrm rot="10800000">
              <a:off x="7097944" y="2951301"/>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6" name="Shape 3036"/>
            <p:cNvSpPr/>
            <p:nvPr/>
          </p:nvSpPr>
          <p:spPr>
            <a:xfrm rot="10800000">
              <a:off x="7097944" y="2659036"/>
              <a:ext cx="117867" cy="117892"/>
            </a:xfrm>
            <a:custGeom>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7" name="Shape 3037"/>
            <p:cNvSpPr/>
            <p:nvPr/>
          </p:nvSpPr>
          <p:spPr>
            <a:xfrm rot="10800000">
              <a:off x="7097944" y="2512915"/>
              <a:ext cx="117867" cy="117867"/>
            </a:xfrm>
            <a:custGeom>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8" name="Shape 3038"/>
            <p:cNvSpPr/>
            <p:nvPr/>
          </p:nvSpPr>
          <p:spPr>
            <a:xfrm rot="10800000">
              <a:off x="7097944" y="2366770"/>
              <a:ext cx="117867" cy="117892"/>
            </a:xfrm>
            <a:custGeom>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9" name="Shape 3039"/>
            <p:cNvSpPr/>
            <p:nvPr/>
          </p:nvSpPr>
          <p:spPr>
            <a:xfrm rot="10800000">
              <a:off x="7097944" y="2220650"/>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0" name="Shape 3040"/>
            <p:cNvSpPr/>
            <p:nvPr/>
          </p:nvSpPr>
          <p:spPr>
            <a:xfrm rot="10800000">
              <a:off x="7097944" y="1782264"/>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1" name="Shape 3041"/>
            <p:cNvSpPr/>
            <p:nvPr/>
          </p:nvSpPr>
          <p:spPr>
            <a:xfrm rot="10800000">
              <a:off x="7097944" y="1636120"/>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2" name="Shape 3042"/>
            <p:cNvSpPr/>
            <p:nvPr/>
          </p:nvSpPr>
          <p:spPr>
            <a:xfrm rot="10800000">
              <a:off x="7097944" y="1489999"/>
              <a:ext cx="117867" cy="117867"/>
            </a:xfrm>
            <a:custGeom>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3" name="Shape 3043"/>
            <p:cNvSpPr/>
            <p:nvPr/>
          </p:nvSpPr>
          <p:spPr>
            <a:xfrm rot="10800000">
              <a:off x="7097944" y="1197734"/>
              <a:ext cx="117867" cy="117867"/>
            </a:xfrm>
            <a:custGeom>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4" name="Shape 3044"/>
            <p:cNvSpPr/>
            <p:nvPr/>
          </p:nvSpPr>
          <p:spPr>
            <a:xfrm rot="10800000">
              <a:off x="7097944" y="467083"/>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5" name="Shape 3045"/>
            <p:cNvSpPr/>
            <p:nvPr/>
          </p:nvSpPr>
          <p:spPr>
            <a:xfrm rot="10800000">
              <a:off x="7097944" y="174818"/>
              <a:ext cx="117867" cy="117867"/>
            </a:xfrm>
            <a:custGeom>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6" name="Shape 3046"/>
            <p:cNvSpPr/>
            <p:nvPr/>
          </p:nvSpPr>
          <p:spPr>
            <a:xfrm rot="10800000">
              <a:off x="7097944" y="28698"/>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7" name="Shape 3047"/>
            <p:cNvSpPr/>
            <p:nvPr/>
          </p:nvSpPr>
          <p:spPr>
            <a:xfrm rot="10800000">
              <a:off x="6951801" y="4851012"/>
              <a:ext cx="117892" cy="117867"/>
            </a:xfrm>
            <a:custGeom>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8" name="Shape 3048"/>
            <p:cNvSpPr/>
            <p:nvPr/>
          </p:nvSpPr>
          <p:spPr>
            <a:xfrm rot="10800000">
              <a:off x="6951801" y="4704867"/>
              <a:ext cx="117892" cy="117892"/>
            </a:xfrm>
            <a:custGeom>
              <a:pathLst>
                <a:path extrusionOk="0" h="4857"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9" name="Shape 3049"/>
            <p:cNvSpPr/>
            <p:nvPr/>
          </p:nvSpPr>
          <p:spPr>
            <a:xfrm rot="10800000">
              <a:off x="6951801" y="4266482"/>
              <a:ext cx="117892" cy="117867"/>
            </a:xfrm>
            <a:custGeom>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0" name="Shape 3050"/>
            <p:cNvSpPr/>
            <p:nvPr/>
          </p:nvSpPr>
          <p:spPr>
            <a:xfrm rot="10800000">
              <a:off x="6951801" y="3974217"/>
              <a:ext cx="117892" cy="117867"/>
            </a:xfrm>
            <a:custGeom>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1" name="Shape 3051"/>
            <p:cNvSpPr/>
            <p:nvPr/>
          </p:nvSpPr>
          <p:spPr>
            <a:xfrm rot="10800000">
              <a:off x="6951801" y="3681951"/>
              <a:ext cx="117892" cy="117892"/>
            </a:xfrm>
            <a:custGeom>
              <a:pathLst>
                <a:path extrusionOk="0" h="4857"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2" name="Shape 3052"/>
            <p:cNvSpPr/>
            <p:nvPr/>
          </p:nvSpPr>
          <p:spPr>
            <a:xfrm rot="10800000">
              <a:off x="6951801" y="3243566"/>
              <a:ext cx="117892" cy="117867"/>
            </a:xfrm>
            <a:custGeom>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3" name="Shape 3053"/>
            <p:cNvSpPr/>
            <p:nvPr/>
          </p:nvSpPr>
          <p:spPr>
            <a:xfrm rot="10800000">
              <a:off x="6951801" y="2951301"/>
              <a:ext cx="117892" cy="117867"/>
            </a:xfrm>
            <a:custGeom>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4" name="Shape 3054"/>
            <p:cNvSpPr/>
            <p:nvPr/>
          </p:nvSpPr>
          <p:spPr>
            <a:xfrm rot="10800000">
              <a:off x="6951801" y="2512915"/>
              <a:ext cx="117892" cy="117867"/>
            </a:xfrm>
            <a:custGeom>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5" name="Shape 3055"/>
            <p:cNvSpPr/>
            <p:nvPr/>
          </p:nvSpPr>
          <p:spPr>
            <a:xfrm rot="10800000">
              <a:off x="6951801" y="2220650"/>
              <a:ext cx="117892" cy="117867"/>
            </a:xfrm>
            <a:custGeom>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6" name="Shape 3056"/>
            <p:cNvSpPr/>
            <p:nvPr/>
          </p:nvSpPr>
          <p:spPr>
            <a:xfrm rot="10800000">
              <a:off x="6951801" y="2074529"/>
              <a:ext cx="117892" cy="117867"/>
            </a:xfrm>
            <a:custGeom>
              <a:pathLst>
                <a:path extrusionOk="0" h="4856"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7" name="Shape 3057"/>
            <p:cNvSpPr/>
            <p:nvPr/>
          </p:nvSpPr>
          <p:spPr>
            <a:xfrm rot="10800000">
              <a:off x="6951801" y="1782264"/>
              <a:ext cx="117892" cy="117867"/>
            </a:xfrm>
            <a:custGeom>
              <a:pathLst>
                <a:path extrusionOk="0" h="4856"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8" name="Shape 3058"/>
            <p:cNvSpPr/>
            <p:nvPr/>
          </p:nvSpPr>
          <p:spPr>
            <a:xfrm rot="10800000">
              <a:off x="6951801" y="1636120"/>
              <a:ext cx="117892" cy="117867"/>
            </a:xfrm>
            <a:custGeom>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9" name="Shape 3059"/>
            <p:cNvSpPr/>
            <p:nvPr/>
          </p:nvSpPr>
          <p:spPr>
            <a:xfrm rot="10800000">
              <a:off x="6951801" y="1489999"/>
              <a:ext cx="117892" cy="117867"/>
            </a:xfrm>
            <a:custGeom>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0" name="Shape 3060"/>
            <p:cNvSpPr/>
            <p:nvPr/>
          </p:nvSpPr>
          <p:spPr>
            <a:xfrm rot="10800000">
              <a:off x="6951801" y="1197734"/>
              <a:ext cx="117892" cy="117867"/>
            </a:xfrm>
            <a:custGeom>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1" name="Shape 3061"/>
            <p:cNvSpPr/>
            <p:nvPr/>
          </p:nvSpPr>
          <p:spPr>
            <a:xfrm rot="10800000">
              <a:off x="6951801" y="1051613"/>
              <a:ext cx="117892" cy="117867"/>
            </a:xfrm>
            <a:custGeom>
              <a:pathLst>
                <a:path extrusionOk="0" h="4856"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2" name="Shape 3062"/>
            <p:cNvSpPr/>
            <p:nvPr/>
          </p:nvSpPr>
          <p:spPr>
            <a:xfrm rot="10800000">
              <a:off x="6951801" y="613204"/>
              <a:ext cx="117892" cy="117867"/>
            </a:xfrm>
            <a:custGeom>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3" name="Shape 3063"/>
            <p:cNvSpPr/>
            <p:nvPr/>
          </p:nvSpPr>
          <p:spPr>
            <a:xfrm rot="10800000">
              <a:off x="6951801" y="320938"/>
              <a:ext cx="117892" cy="117892"/>
            </a:xfrm>
            <a:custGeom>
              <a:pathLst>
                <a:path extrusionOk="0" h="4857"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4" name="Shape 3064"/>
            <p:cNvSpPr/>
            <p:nvPr/>
          </p:nvSpPr>
          <p:spPr>
            <a:xfrm rot="10800000">
              <a:off x="6951801" y="174818"/>
              <a:ext cx="117892" cy="117867"/>
            </a:xfrm>
            <a:custGeom>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5" name="Shape 3065"/>
            <p:cNvSpPr/>
            <p:nvPr/>
          </p:nvSpPr>
          <p:spPr>
            <a:xfrm rot="10800000">
              <a:off x="6805680" y="4997133"/>
              <a:ext cx="117867" cy="117867"/>
            </a:xfrm>
            <a:custGeom>
              <a:pathLst>
                <a:path extrusionOk="0" h="4856" w="4856">
                  <a:moveTo>
                    <a:pt x="0" y="0"/>
                  </a:moveTo>
                  <a:lnTo>
                    <a:pt x="0"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6" name="Shape 3066"/>
            <p:cNvSpPr/>
            <p:nvPr/>
          </p:nvSpPr>
          <p:spPr>
            <a:xfrm rot="10800000">
              <a:off x="6805680" y="4558747"/>
              <a:ext cx="117867" cy="117867"/>
            </a:xfrm>
            <a:custGeom>
              <a:pathLst>
                <a:path extrusionOk="0" h="4856" w="4856">
                  <a:moveTo>
                    <a:pt x="0" y="0"/>
                  </a:moveTo>
                  <a:lnTo>
                    <a:pt x="0"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7" name="Shape 3067"/>
            <p:cNvSpPr/>
            <p:nvPr/>
          </p:nvSpPr>
          <p:spPr>
            <a:xfrm rot="10800000">
              <a:off x="6805680" y="4120361"/>
              <a:ext cx="117867" cy="117867"/>
            </a:xfrm>
            <a:custGeom>
              <a:pathLst>
                <a:path extrusionOk="0" h="4856" w="4856">
                  <a:moveTo>
                    <a:pt x="0" y="1"/>
                  </a:moveTo>
                  <a:lnTo>
                    <a:pt x="0"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8" name="Shape 3068"/>
            <p:cNvSpPr/>
            <p:nvPr/>
          </p:nvSpPr>
          <p:spPr>
            <a:xfrm rot="10800000">
              <a:off x="6805680" y="3535831"/>
              <a:ext cx="117867" cy="117867"/>
            </a:xfrm>
            <a:custGeom>
              <a:pathLst>
                <a:path extrusionOk="0" h="4856" w="4856">
                  <a:moveTo>
                    <a:pt x="0" y="0"/>
                  </a:moveTo>
                  <a:lnTo>
                    <a:pt x="0"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9" name="Shape 3069"/>
            <p:cNvSpPr/>
            <p:nvPr/>
          </p:nvSpPr>
          <p:spPr>
            <a:xfrm rot="10800000">
              <a:off x="6805680" y="2951301"/>
              <a:ext cx="117867" cy="117867"/>
            </a:xfrm>
            <a:custGeom>
              <a:pathLst>
                <a:path extrusionOk="0" h="4856" w="4856">
                  <a:moveTo>
                    <a:pt x="0" y="0"/>
                  </a:moveTo>
                  <a:lnTo>
                    <a:pt x="0"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0" name="Shape 3070"/>
            <p:cNvSpPr/>
            <p:nvPr/>
          </p:nvSpPr>
          <p:spPr>
            <a:xfrm rot="10800000">
              <a:off x="6805680" y="2220650"/>
              <a:ext cx="117867" cy="117867"/>
            </a:xfrm>
            <a:custGeom>
              <a:pathLst>
                <a:path extrusionOk="0" h="4856" w="4856">
                  <a:moveTo>
                    <a:pt x="0" y="0"/>
                  </a:moveTo>
                  <a:lnTo>
                    <a:pt x="0"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1" name="Shape 3071"/>
            <p:cNvSpPr/>
            <p:nvPr/>
          </p:nvSpPr>
          <p:spPr>
            <a:xfrm rot="10800000">
              <a:off x="6805680" y="1051613"/>
              <a:ext cx="117867" cy="117867"/>
            </a:xfrm>
            <a:custGeom>
              <a:pathLst>
                <a:path extrusionOk="0" h="4856" w="4856">
                  <a:moveTo>
                    <a:pt x="0" y="1"/>
                  </a:moveTo>
                  <a:lnTo>
                    <a:pt x="0"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2" name="Shape 3072"/>
            <p:cNvSpPr/>
            <p:nvPr/>
          </p:nvSpPr>
          <p:spPr>
            <a:xfrm rot="10800000">
              <a:off x="6805680" y="905469"/>
              <a:ext cx="117867" cy="117867"/>
            </a:xfrm>
            <a:custGeom>
              <a:pathLst>
                <a:path extrusionOk="0" h="4856" w="4856">
                  <a:moveTo>
                    <a:pt x="0" y="0"/>
                  </a:moveTo>
                  <a:lnTo>
                    <a:pt x="0"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3" name="Shape 3073"/>
            <p:cNvSpPr/>
            <p:nvPr/>
          </p:nvSpPr>
          <p:spPr>
            <a:xfrm rot="10800000">
              <a:off x="6805680" y="28698"/>
              <a:ext cx="117867" cy="117867"/>
            </a:xfrm>
            <a:custGeom>
              <a:pathLst>
                <a:path extrusionOk="0" h="4856" w="4856">
                  <a:moveTo>
                    <a:pt x="0" y="1"/>
                  </a:moveTo>
                  <a:lnTo>
                    <a:pt x="0"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4" name="Shape 3074"/>
            <p:cNvSpPr/>
            <p:nvPr/>
          </p:nvSpPr>
          <p:spPr>
            <a:xfrm rot="10800000">
              <a:off x="6659536" y="4851012"/>
              <a:ext cx="117892" cy="117867"/>
            </a:xfrm>
            <a:custGeom>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5" name="Shape 3075"/>
            <p:cNvSpPr/>
            <p:nvPr/>
          </p:nvSpPr>
          <p:spPr>
            <a:xfrm rot="10800000">
              <a:off x="6659536" y="3974217"/>
              <a:ext cx="117892" cy="117867"/>
            </a:xfrm>
            <a:custGeom>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6" name="Shape 3076"/>
            <p:cNvSpPr/>
            <p:nvPr/>
          </p:nvSpPr>
          <p:spPr>
            <a:xfrm rot="10800000">
              <a:off x="6659536" y="3243566"/>
              <a:ext cx="117892" cy="117867"/>
            </a:xfrm>
            <a:custGeom>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7" name="Shape 3077"/>
            <p:cNvSpPr/>
            <p:nvPr/>
          </p:nvSpPr>
          <p:spPr>
            <a:xfrm rot="10800000">
              <a:off x="6659536" y="2512915"/>
              <a:ext cx="117892" cy="117867"/>
            </a:xfrm>
            <a:custGeom>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8" name="Shape 3078"/>
            <p:cNvSpPr/>
            <p:nvPr/>
          </p:nvSpPr>
          <p:spPr>
            <a:xfrm rot="10800000">
              <a:off x="6659536" y="1636120"/>
              <a:ext cx="117892" cy="117867"/>
            </a:xfrm>
            <a:custGeom>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9" name="Shape 3079"/>
            <p:cNvSpPr/>
            <p:nvPr/>
          </p:nvSpPr>
          <p:spPr>
            <a:xfrm rot="10800000">
              <a:off x="6659536" y="905469"/>
              <a:ext cx="117892" cy="117867"/>
            </a:xfrm>
            <a:custGeom>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0" name="Shape 3080"/>
            <p:cNvSpPr/>
            <p:nvPr/>
          </p:nvSpPr>
          <p:spPr>
            <a:xfrm rot="10800000">
              <a:off x="6659536" y="759348"/>
              <a:ext cx="117892" cy="117867"/>
            </a:xfrm>
            <a:custGeom>
              <a:pathLst>
                <a:path extrusionOk="0" h="4856"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1" name="Shape 3081"/>
            <p:cNvSpPr/>
            <p:nvPr/>
          </p:nvSpPr>
          <p:spPr>
            <a:xfrm rot="10800000">
              <a:off x="6659536" y="174818"/>
              <a:ext cx="117892" cy="117867"/>
            </a:xfrm>
            <a:custGeom>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2" name="Shape 3082"/>
            <p:cNvSpPr/>
            <p:nvPr/>
          </p:nvSpPr>
          <p:spPr>
            <a:xfrm rot="10800000">
              <a:off x="6513415" y="4997133"/>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3" name="Shape 3083"/>
            <p:cNvSpPr/>
            <p:nvPr/>
          </p:nvSpPr>
          <p:spPr>
            <a:xfrm rot="10800000">
              <a:off x="6513415" y="3974217"/>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4" name="Shape 3084"/>
            <p:cNvSpPr/>
            <p:nvPr/>
          </p:nvSpPr>
          <p:spPr>
            <a:xfrm rot="10800000">
              <a:off x="6513415" y="2074529"/>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5" name="Shape 3085"/>
            <p:cNvSpPr/>
            <p:nvPr/>
          </p:nvSpPr>
          <p:spPr>
            <a:xfrm rot="10800000">
              <a:off x="6513415" y="1489999"/>
              <a:ext cx="117867" cy="117867"/>
            </a:xfrm>
            <a:custGeom>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6" name="Shape 3086"/>
            <p:cNvSpPr/>
            <p:nvPr/>
          </p:nvSpPr>
          <p:spPr>
            <a:xfrm rot="10800000">
              <a:off x="6513415" y="905469"/>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7" name="Shape 3087"/>
            <p:cNvSpPr/>
            <p:nvPr/>
          </p:nvSpPr>
          <p:spPr>
            <a:xfrm rot="10800000">
              <a:off x="6513415" y="174818"/>
              <a:ext cx="117867" cy="117867"/>
            </a:xfrm>
            <a:custGeom>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8" name="Shape 3088"/>
            <p:cNvSpPr/>
            <p:nvPr/>
          </p:nvSpPr>
          <p:spPr>
            <a:xfrm rot="10800000">
              <a:off x="6367294" y="4558747"/>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9" name="Shape 3089"/>
            <p:cNvSpPr/>
            <p:nvPr/>
          </p:nvSpPr>
          <p:spPr>
            <a:xfrm rot="10800000">
              <a:off x="6367294" y="3681951"/>
              <a:ext cx="117867" cy="117892"/>
            </a:xfrm>
            <a:custGeom>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0" name="Shape 3090"/>
            <p:cNvSpPr/>
            <p:nvPr/>
          </p:nvSpPr>
          <p:spPr>
            <a:xfrm rot="10800000">
              <a:off x="6367294" y="2659036"/>
              <a:ext cx="117867" cy="117892"/>
            </a:xfrm>
            <a:custGeom>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1" name="Shape 3091"/>
            <p:cNvSpPr/>
            <p:nvPr/>
          </p:nvSpPr>
          <p:spPr>
            <a:xfrm rot="10800000">
              <a:off x="7536330" y="4997133"/>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2" name="Shape 3092"/>
            <p:cNvSpPr/>
            <p:nvPr/>
          </p:nvSpPr>
          <p:spPr>
            <a:xfrm rot="10800000">
              <a:off x="7536330" y="4851012"/>
              <a:ext cx="117867" cy="117867"/>
            </a:xfrm>
            <a:custGeom>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3" name="Shape 3093"/>
            <p:cNvSpPr/>
            <p:nvPr/>
          </p:nvSpPr>
          <p:spPr>
            <a:xfrm rot="10800000">
              <a:off x="7536330" y="4412627"/>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4" name="Shape 3094"/>
            <p:cNvSpPr/>
            <p:nvPr/>
          </p:nvSpPr>
          <p:spPr>
            <a:xfrm rot="10800000">
              <a:off x="7536330" y="4120361"/>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5" name="Shape 3095"/>
            <p:cNvSpPr/>
            <p:nvPr/>
          </p:nvSpPr>
          <p:spPr>
            <a:xfrm rot="10800000">
              <a:off x="7536330" y="3389711"/>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6" name="Shape 3096"/>
            <p:cNvSpPr/>
            <p:nvPr/>
          </p:nvSpPr>
          <p:spPr>
            <a:xfrm rot="10800000">
              <a:off x="7536330" y="3243566"/>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7" name="Shape 3097"/>
            <p:cNvSpPr/>
            <p:nvPr/>
          </p:nvSpPr>
          <p:spPr>
            <a:xfrm rot="10800000">
              <a:off x="7536330" y="1636120"/>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8" name="Shape 3098"/>
            <p:cNvSpPr/>
            <p:nvPr/>
          </p:nvSpPr>
          <p:spPr>
            <a:xfrm rot="10800000">
              <a:off x="7536330" y="1343854"/>
              <a:ext cx="117867" cy="117892"/>
            </a:xfrm>
            <a:custGeom>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9" name="Shape 3099"/>
            <p:cNvSpPr/>
            <p:nvPr/>
          </p:nvSpPr>
          <p:spPr>
            <a:xfrm rot="10800000">
              <a:off x="7390210" y="4997133"/>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0" name="Shape 3100"/>
            <p:cNvSpPr/>
            <p:nvPr/>
          </p:nvSpPr>
          <p:spPr>
            <a:xfrm rot="10800000">
              <a:off x="7390210" y="3974217"/>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1" name="Shape 3101"/>
            <p:cNvSpPr/>
            <p:nvPr/>
          </p:nvSpPr>
          <p:spPr>
            <a:xfrm rot="10800000">
              <a:off x="7390210" y="3097445"/>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2" name="Shape 3102"/>
            <p:cNvSpPr/>
            <p:nvPr/>
          </p:nvSpPr>
          <p:spPr>
            <a:xfrm rot="10800000">
              <a:off x="7390210" y="1636120"/>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3" name="Shape 3103"/>
            <p:cNvSpPr/>
            <p:nvPr/>
          </p:nvSpPr>
          <p:spPr>
            <a:xfrm rot="10800000">
              <a:off x="7390210" y="467083"/>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4" name="Shape 3104"/>
            <p:cNvSpPr/>
            <p:nvPr/>
          </p:nvSpPr>
          <p:spPr>
            <a:xfrm rot="10800000">
              <a:off x="7244066" y="4997133"/>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5" name="Shape 3105"/>
            <p:cNvSpPr/>
            <p:nvPr/>
          </p:nvSpPr>
          <p:spPr>
            <a:xfrm rot="10800000">
              <a:off x="7244066" y="4558747"/>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6" name="Shape 3106"/>
            <p:cNvSpPr/>
            <p:nvPr/>
          </p:nvSpPr>
          <p:spPr>
            <a:xfrm rot="10800000">
              <a:off x="7244066" y="2951301"/>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7" name="Shape 3107"/>
            <p:cNvSpPr/>
            <p:nvPr/>
          </p:nvSpPr>
          <p:spPr>
            <a:xfrm rot="10800000">
              <a:off x="7244066" y="2074529"/>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8" name="Shape 3108"/>
            <p:cNvSpPr/>
            <p:nvPr/>
          </p:nvSpPr>
          <p:spPr>
            <a:xfrm rot="10800000">
              <a:off x="7244066" y="1636120"/>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9" name="Shape 3109"/>
            <p:cNvSpPr/>
            <p:nvPr/>
          </p:nvSpPr>
          <p:spPr>
            <a:xfrm rot="10800000">
              <a:off x="7097944" y="1051613"/>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0" name="Shape 3110"/>
            <p:cNvSpPr/>
            <p:nvPr/>
          </p:nvSpPr>
          <p:spPr>
            <a:xfrm rot="10800000">
              <a:off x="6951801" y="3828096"/>
              <a:ext cx="117892" cy="117867"/>
            </a:xfrm>
            <a:custGeom>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1" name="Shape 3111"/>
            <p:cNvSpPr/>
            <p:nvPr/>
          </p:nvSpPr>
          <p:spPr>
            <a:xfrm rot="10800000">
              <a:off x="6951801" y="2659036"/>
              <a:ext cx="117892" cy="117892"/>
            </a:xfrm>
            <a:custGeom>
              <a:pathLst>
                <a:path extrusionOk="0" h="4857"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2" name="Shape 3112"/>
            <p:cNvSpPr/>
            <p:nvPr/>
          </p:nvSpPr>
          <p:spPr>
            <a:xfrm rot="10800000">
              <a:off x="6805680" y="320938"/>
              <a:ext cx="117867" cy="117892"/>
            </a:xfrm>
            <a:custGeom>
              <a:pathLst>
                <a:path extrusionOk="0" h="4857" w="4856">
                  <a:moveTo>
                    <a:pt x="0" y="1"/>
                  </a:moveTo>
                  <a:lnTo>
                    <a:pt x="0"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3" name="Shape 3113"/>
            <p:cNvSpPr/>
            <p:nvPr/>
          </p:nvSpPr>
          <p:spPr>
            <a:xfrm rot="10800000">
              <a:off x="6513415" y="2805180"/>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4" name="Shape 3114"/>
            <p:cNvSpPr/>
            <p:nvPr/>
          </p:nvSpPr>
          <p:spPr>
            <a:xfrm rot="10800000">
              <a:off x="6367294" y="467083"/>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15" name="Shape 3115"/>
          <p:cNvGrpSpPr/>
          <p:nvPr/>
        </p:nvGrpSpPr>
        <p:grpSpPr>
          <a:xfrm rot="10800000">
            <a:off x="28739" y="28698"/>
            <a:ext cx="1286904" cy="5086302"/>
            <a:chOff x="6367294" y="28698"/>
            <a:chExt cx="1286904" cy="5086302"/>
          </a:xfrm>
        </p:grpSpPr>
        <p:sp>
          <p:nvSpPr>
            <p:cNvPr id="3116" name="Shape 3116"/>
            <p:cNvSpPr/>
            <p:nvPr/>
          </p:nvSpPr>
          <p:spPr>
            <a:xfrm rot="10800000">
              <a:off x="7536330" y="613204"/>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7" name="Shape 3117"/>
            <p:cNvSpPr/>
            <p:nvPr/>
          </p:nvSpPr>
          <p:spPr>
            <a:xfrm rot="10800000">
              <a:off x="7244066" y="2659036"/>
              <a:ext cx="117867" cy="117892"/>
            </a:xfrm>
            <a:custGeom>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8" name="Shape 3118"/>
            <p:cNvSpPr/>
            <p:nvPr/>
          </p:nvSpPr>
          <p:spPr>
            <a:xfrm rot="10800000">
              <a:off x="7244066" y="174818"/>
              <a:ext cx="117867" cy="117867"/>
            </a:xfrm>
            <a:custGeom>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9" name="Shape 3119"/>
            <p:cNvSpPr/>
            <p:nvPr/>
          </p:nvSpPr>
          <p:spPr>
            <a:xfrm rot="10800000">
              <a:off x="6659536" y="4266482"/>
              <a:ext cx="117892" cy="117867"/>
            </a:xfrm>
            <a:custGeom>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0" name="Shape 3120"/>
            <p:cNvSpPr/>
            <p:nvPr/>
          </p:nvSpPr>
          <p:spPr>
            <a:xfrm rot="10800000">
              <a:off x="7536330" y="4704867"/>
              <a:ext cx="117867" cy="117892"/>
            </a:xfrm>
            <a:custGeom>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1" name="Shape 3121"/>
            <p:cNvSpPr/>
            <p:nvPr/>
          </p:nvSpPr>
          <p:spPr>
            <a:xfrm rot="10800000">
              <a:off x="7536330" y="4558747"/>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2" name="Shape 3122"/>
            <p:cNvSpPr/>
            <p:nvPr/>
          </p:nvSpPr>
          <p:spPr>
            <a:xfrm rot="10800000">
              <a:off x="7536330" y="4266482"/>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3" name="Shape 3123"/>
            <p:cNvSpPr/>
            <p:nvPr/>
          </p:nvSpPr>
          <p:spPr>
            <a:xfrm rot="10800000">
              <a:off x="7536330" y="3974217"/>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4" name="Shape 3124"/>
            <p:cNvSpPr/>
            <p:nvPr/>
          </p:nvSpPr>
          <p:spPr>
            <a:xfrm rot="10800000">
              <a:off x="7536330" y="3828096"/>
              <a:ext cx="117867" cy="117867"/>
            </a:xfrm>
            <a:custGeom>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5" name="Shape 3125"/>
            <p:cNvSpPr/>
            <p:nvPr/>
          </p:nvSpPr>
          <p:spPr>
            <a:xfrm rot="10800000">
              <a:off x="7536330" y="3681951"/>
              <a:ext cx="117867" cy="117892"/>
            </a:xfrm>
            <a:custGeom>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6" name="Shape 3126"/>
            <p:cNvSpPr/>
            <p:nvPr/>
          </p:nvSpPr>
          <p:spPr>
            <a:xfrm rot="10800000">
              <a:off x="7536330" y="3535831"/>
              <a:ext cx="117867" cy="117867"/>
            </a:xfrm>
            <a:custGeom>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7" name="Shape 3127"/>
            <p:cNvSpPr/>
            <p:nvPr/>
          </p:nvSpPr>
          <p:spPr>
            <a:xfrm rot="10800000">
              <a:off x="7536330" y="3097445"/>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8" name="Shape 3128"/>
            <p:cNvSpPr/>
            <p:nvPr/>
          </p:nvSpPr>
          <p:spPr>
            <a:xfrm rot="10800000">
              <a:off x="7536330" y="2951301"/>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9" name="Shape 3129"/>
            <p:cNvSpPr/>
            <p:nvPr/>
          </p:nvSpPr>
          <p:spPr>
            <a:xfrm rot="10800000">
              <a:off x="7536330" y="2805180"/>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0" name="Shape 3130"/>
            <p:cNvSpPr/>
            <p:nvPr/>
          </p:nvSpPr>
          <p:spPr>
            <a:xfrm rot="10800000">
              <a:off x="7536330" y="2659036"/>
              <a:ext cx="117867" cy="117892"/>
            </a:xfrm>
            <a:custGeom>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1" name="Shape 3131"/>
            <p:cNvSpPr/>
            <p:nvPr/>
          </p:nvSpPr>
          <p:spPr>
            <a:xfrm rot="10800000">
              <a:off x="7536330" y="2512915"/>
              <a:ext cx="117867" cy="117867"/>
            </a:xfrm>
            <a:custGeom>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2" name="Shape 3132"/>
            <p:cNvSpPr/>
            <p:nvPr/>
          </p:nvSpPr>
          <p:spPr>
            <a:xfrm rot="10800000">
              <a:off x="7536330" y="2366770"/>
              <a:ext cx="117867" cy="117892"/>
            </a:xfrm>
            <a:custGeom>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3" name="Shape 3133"/>
            <p:cNvSpPr/>
            <p:nvPr/>
          </p:nvSpPr>
          <p:spPr>
            <a:xfrm rot="10800000">
              <a:off x="7536330" y="2220650"/>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4" name="Shape 3134"/>
            <p:cNvSpPr/>
            <p:nvPr/>
          </p:nvSpPr>
          <p:spPr>
            <a:xfrm rot="10800000">
              <a:off x="7536330" y="2074529"/>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5" name="Shape 3135"/>
            <p:cNvSpPr/>
            <p:nvPr/>
          </p:nvSpPr>
          <p:spPr>
            <a:xfrm rot="10800000">
              <a:off x="7536330" y="1928385"/>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6" name="Shape 3136"/>
            <p:cNvSpPr/>
            <p:nvPr/>
          </p:nvSpPr>
          <p:spPr>
            <a:xfrm rot="10800000">
              <a:off x="7536330" y="1782264"/>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7" name="Shape 3137"/>
            <p:cNvSpPr/>
            <p:nvPr/>
          </p:nvSpPr>
          <p:spPr>
            <a:xfrm rot="10800000">
              <a:off x="7536330" y="1489999"/>
              <a:ext cx="117867" cy="117867"/>
            </a:xfrm>
            <a:custGeom>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8" name="Shape 3138"/>
            <p:cNvSpPr/>
            <p:nvPr/>
          </p:nvSpPr>
          <p:spPr>
            <a:xfrm rot="10800000">
              <a:off x="7536330" y="1197734"/>
              <a:ext cx="117867" cy="117867"/>
            </a:xfrm>
            <a:custGeom>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9" name="Shape 3139"/>
            <p:cNvSpPr/>
            <p:nvPr/>
          </p:nvSpPr>
          <p:spPr>
            <a:xfrm rot="10800000">
              <a:off x="7536330" y="1051613"/>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0" name="Shape 3140"/>
            <p:cNvSpPr/>
            <p:nvPr/>
          </p:nvSpPr>
          <p:spPr>
            <a:xfrm rot="10800000">
              <a:off x="7536330" y="905469"/>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1" name="Shape 3141"/>
            <p:cNvSpPr/>
            <p:nvPr/>
          </p:nvSpPr>
          <p:spPr>
            <a:xfrm rot="10800000">
              <a:off x="7536330" y="759348"/>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2" name="Shape 3142"/>
            <p:cNvSpPr/>
            <p:nvPr/>
          </p:nvSpPr>
          <p:spPr>
            <a:xfrm rot="10800000">
              <a:off x="7536330" y="467083"/>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3" name="Shape 3143"/>
            <p:cNvSpPr/>
            <p:nvPr/>
          </p:nvSpPr>
          <p:spPr>
            <a:xfrm rot="10800000">
              <a:off x="7536330" y="320938"/>
              <a:ext cx="117867" cy="117892"/>
            </a:xfrm>
            <a:custGeom>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4" name="Shape 3144"/>
            <p:cNvSpPr/>
            <p:nvPr/>
          </p:nvSpPr>
          <p:spPr>
            <a:xfrm rot="10800000">
              <a:off x="7536330" y="174818"/>
              <a:ext cx="117867" cy="117867"/>
            </a:xfrm>
            <a:custGeom>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5" name="Shape 3145"/>
            <p:cNvSpPr/>
            <p:nvPr/>
          </p:nvSpPr>
          <p:spPr>
            <a:xfrm rot="10800000">
              <a:off x="7536330" y="28698"/>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6" name="Shape 3146"/>
            <p:cNvSpPr/>
            <p:nvPr/>
          </p:nvSpPr>
          <p:spPr>
            <a:xfrm rot="10800000">
              <a:off x="7390210" y="4851012"/>
              <a:ext cx="117867" cy="117867"/>
            </a:xfrm>
            <a:custGeom>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7" name="Shape 3147"/>
            <p:cNvSpPr/>
            <p:nvPr/>
          </p:nvSpPr>
          <p:spPr>
            <a:xfrm rot="10800000">
              <a:off x="7390210" y="4558747"/>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8" name="Shape 3148"/>
            <p:cNvSpPr/>
            <p:nvPr/>
          </p:nvSpPr>
          <p:spPr>
            <a:xfrm rot="10800000">
              <a:off x="7390210" y="4412627"/>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9" name="Shape 3149"/>
            <p:cNvSpPr/>
            <p:nvPr/>
          </p:nvSpPr>
          <p:spPr>
            <a:xfrm rot="10800000">
              <a:off x="7390210" y="4266482"/>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0" name="Shape 3150"/>
            <p:cNvSpPr/>
            <p:nvPr/>
          </p:nvSpPr>
          <p:spPr>
            <a:xfrm rot="10800000">
              <a:off x="7390210" y="4120361"/>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1" name="Shape 3151"/>
            <p:cNvSpPr/>
            <p:nvPr/>
          </p:nvSpPr>
          <p:spPr>
            <a:xfrm rot="10800000">
              <a:off x="7390210" y="3828096"/>
              <a:ext cx="117867" cy="117867"/>
            </a:xfrm>
            <a:custGeom>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2" name="Shape 3152"/>
            <p:cNvSpPr/>
            <p:nvPr/>
          </p:nvSpPr>
          <p:spPr>
            <a:xfrm rot="10800000">
              <a:off x="7390210" y="3535831"/>
              <a:ext cx="117867" cy="117867"/>
            </a:xfrm>
            <a:custGeom>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3" name="Shape 3153"/>
            <p:cNvSpPr/>
            <p:nvPr/>
          </p:nvSpPr>
          <p:spPr>
            <a:xfrm rot="10800000">
              <a:off x="7390210" y="3389711"/>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4" name="Shape 3154"/>
            <p:cNvSpPr/>
            <p:nvPr/>
          </p:nvSpPr>
          <p:spPr>
            <a:xfrm rot="10800000">
              <a:off x="7390210" y="3243566"/>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5" name="Shape 3155"/>
            <p:cNvSpPr/>
            <p:nvPr/>
          </p:nvSpPr>
          <p:spPr>
            <a:xfrm rot="10800000">
              <a:off x="7390210" y="2951301"/>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6" name="Shape 3156"/>
            <p:cNvSpPr/>
            <p:nvPr/>
          </p:nvSpPr>
          <p:spPr>
            <a:xfrm rot="10800000">
              <a:off x="7390210" y="2805180"/>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7" name="Shape 3157"/>
            <p:cNvSpPr/>
            <p:nvPr/>
          </p:nvSpPr>
          <p:spPr>
            <a:xfrm rot="10800000">
              <a:off x="7390210" y="2659036"/>
              <a:ext cx="117867" cy="117892"/>
            </a:xfrm>
            <a:custGeom>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8" name="Shape 3158"/>
            <p:cNvSpPr/>
            <p:nvPr/>
          </p:nvSpPr>
          <p:spPr>
            <a:xfrm rot="10800000">
              <a:off x="7390210" y="2512915"/>
              <a:ext cx="117867" cy="117867"/>
            </a:xfrm>
            <a:custGeom>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9" name="Shape 3159"/>
            <p:cNvSpPr/>
            <p:nvPr/>
          </p:nvSpPr>
          <p:spPr>
            <a:xfrm rot="10800000">
              <a:off x="7390210" y="2366770"/>
              <a:ext cx="117867" cy="117892"/>
            </a:xfrm>
            <a:custGeom>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0" name="Shape 3160"/>
            <p:cNvSpPr/>
            <p:nvPr/>
          </p:nvSpPr>
          <p:spPr>
            <a:xfrm rot="10800000">
              <a:off x="7390210" y="2220650"/>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1" name="Shape 3161"/>
            <p:cNvSpPr/>
            <p:nvPr/>
          </p:nvSpPr>
          <p:spPr>
            <a:xfrm rot="10800000">
              <a:off x="7390210" y="2074529"/>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2" name="Shape 3162"/>
            <p:cNvSpPr/>
            <p:nvPr/>
          </p:nvSpPr>
          <p:spPr>
            <a:xfrm rot="10800000">
              <a:off x="7390210" y="1782264"/>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3" name="Shape 3163"/>
            <p:cNvSpPr/>
            <p:nvPr/>
          </p:nvSpPr>
          <p:spPr>
            <a:xfrm rot="10800000">
              <a:off x="7390210" y="1489999"/>
              <a:ext cx="117867" cy="117867"/>
            </a:xfrm>
            <a:custGeom>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4" name="Shape 3164"/>
            <p:cNvSpPr/>
            <p:nvPr/>
          </p:nvSpPr>
          <p:spPr>
            <a:xfrm rot="10800000">
              <a:off x="7390210" y="1343854"/>
              <a:ext cx="117867" cy="117892"/>
            </a:xfrm>
            <a:custGeom>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5" name="Shape 3165"/>
            <p:cNvSpPr/>
            <p:nvPr/>
          </p:nvSpPr>
          <p:spPr>
            <a:xfrm rot="10800000">
              <a:off x="7390210" y="1197734"/>
              <a:ext cx="117867" cy="117867"/>
            </a:xfrm>
            <a:custGeom>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6" name="Shape 3166"/>
            <p:cNvSpPr/>
            <p:nvPr/>
          </p:nvSpPr>
          <p:spPr>
            <a:xfrm rot="10800000">
              <a:off x="7390210" y="1051613"/>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7" name="Shape 3167"/>
            <p:cNvSpPr/>
            <p:nvPr/>
          </p:nvSpPr>
          <p:spPr>
            <a:xfrm rot="10800000">
              <a:off x="7390210" y="759348"/>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8" name="Shape 3168"/>
            <p:cNvSpPr/>
            <p:nvPr/>
          </p:nvSpPr>
          <p:spPr>
            <a:xfrm rot="10800000">
              <a:off x="7390210" y="613204"/>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9" name="Shape 3169"/>
            <p:cNvSpPr/>
            <p:nvPr/>
          </p:nvSpPr>
          <p:spPr>
            <a:xfrm rot="10800000">
              <a:off x="7390210" y="320938"/>
              <a:ext cx="117867" cy="117892"/>
            </a:xfrm>
            <a:custGeom>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0" name="Shape 3170"/>
            <p:cNvSpPr/>
            <p:nvPr/>
          </p:nvSpPr>
          <p:spPr>
            <a:xfrm rot="10800000">
              <a:off x="7390210" y="28698"/>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1" name="Shape 3171"/>
            <p:cNvSpPr/>
            <p:nvPr/>
          </p:nvSpPr>
          <p:spPr>
            <a:xfrm rot="10800000">
              <a:off x="7244066" y="4704867"/>
              <a:ext cx="117867" cy="117892"/>
            </a:xfrm>
            <a:custGeom>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2" name="Shape 3172"/>
            <p:cNvSpPr/>
            <p:nvPr/>
          </p:nvSpPr>
          <p:spPr>
            <a:xfrm rot="10800000">
              <a:off x="7244066" y="4266482"/>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3" name="Shape 3173"/>
            <p:cNvSpPr/>
            <p:nvPr/>
          </p:nvSpPr>
          <p:spPr>
            <a:xfrm rot="10800000">
              <a:off x="7244066" y="4120361"/>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4" name="Shape 3174"/>
            <p:cNvSpPr/>
            <p:nvPr/>
          </p:nvSpPr>
          <p:spPr>
            <a:xfrm rot="10800000">
              <a:off x="7244066" y="3974217"/>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5" name="Shape 3175"/>
            <p:cNvSpPr/>
            <p:nvPr/>
          </p:nvSpPr>
          <p:spPr>
            <a:xfrm rot="10800000">
              <a:off x="7244066" y="3681951"/>
              <a:ext cx="117867" cy="117892"/>
            </a:xfrm>
            <a:custGeom>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6" name="Shape 3176"/>
            <p:cNvSpPr/>
            <p:nvPr/>
          </p:nvSpPr>
          <p:spPr>
            <a:xfrm rot="10800000">
              <a:off x="7244066" y="3389711"/>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7" name="Shape 3177"/>
            <p:cNvSpPr/>
            <p:nvPr/>
          </p:nvSpPr>
          <p:spPr>
            <a:xfrm rot="10800000">
              <a:off x="7244066" y="3243566"/>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8" name="Shape 3178"/>
            <p:cNvSpPr/>
            <p:nvPr/>
          </p:nvSpPr>
          <p:spPr>
            <a:xfrm rot="10800000">
              <a:off x="7244066" y="3097445"/>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9" name="Shape 3179"/>
            <p:cNvSpPr/>
            <p:nvPr/>
          </p:nvSpPr>
          <p:spPr>
            <a:xfrm rot="10800000">
              <a:off x="7244066" y="2805180"/>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0" name="Shape 3180"/>
            <p:cNvSpPr/>
            <p:nvPr/>
          </p:nvSpPr>
          <p:spPr>
            <a:xfrm rot="10800000">
              <a:off x="7244066" y="2512915"/>
              <a:ext cx="117867" cy="117867"/>
            </a:xfrm>
            <a:custGeom>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1" name="Shape 3181"/>
            <p:cNvSpPr/>
            <p:nvPr/>
          </p:nvSpPr>
          <p:spPr>
            <a:xfrm rot="10800000">
              <a:off x="7244066" y="2220650"/>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2" name="Shape 3182"/>
            <p:cNvSpPr/>
            <p:nvPr/>
          </p:nvSpPr>
          <p:spPr>
            <a:xfrm rot="10800000">
              <a:off x="7244066" y="1928385"/>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3" name="Shape 3183"/>
            <p:cNvSpPr/>
            <p:nvPr/>
          </p:nvSpPr>
          <p:spPr>
            <a:xfrm rot="10800000">
              <a:off x="7244066" y="1782264"/>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4" name="Shape 3184"/>
            <p:cNvSpPr/>
            <p:nvPr/>
          </p:nvSpPr>
          <p:spPr>
            <a:xfrm rot="10800000">
              <a:off x="7244066" y="1343854"/>
              <a:ext cx="117867" cy="117892"/>
            </a:xfrm>
            <a:custGeom>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5" name="Shape 3185"/>
            <p:cNvSpPr/>
            <p:nvPr/>
          </p:nvSpPr>
          <p:spPr>
            <a:xfrm rot="10800000">
              <a:off x="7244066" y="1197734"/>
              <a:ext cx="117867" cy="117867"/>
            </a:xfrm>
            <a:custGeom>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6" name="Shape 3186"/>
            <p:cNvSpPr/>
            <p:nvPr/>
          </p:nvSpPr>
          <p:spPr>
            <a:xfrm rot="10800000">
              <a:off x="7244066" y="1051613"/>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7" name="Shape 3187"/>
            <p:cNvSpPr/>
            <p:nvPr/>
          </p:nvSpPr>
          <p:spPr>
            <a:xfrm rot="10800000">
              <a:off x="7244066" y="905469"/>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8" name="Shape 3188"/>
            <p:cNvSpPr/>
            <p:nvPr/>
          </p:nvSpPr>
          <p:spPr>
            <a:xfrm rot="10800000">
              <a:off x="7244066" y="759348"/>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9" name="Shape 3189"/>
            <p:cNvSpPr/>
            <p:nvPr/>
          </p:nvSpPr>
          <p:spPr>
            <a:xfrm rot="10800000">
              <a:off x="7244066" y="467083"/>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0" name="Shape 3190"/>
            <p:cNvSpPr/>
            <p:nvPr/>
          </p:nvSpPr>
          <p:spPr>
            <a:xfrm rot="10800000">
              <a:off x="7244066" y="320938"/>
              <a:ext cx="117867" cy="117892"/>
            </a:xfrm>
            <a:custGeom>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1" name="Shape 3191"/>
            <p:cNvSpPr/>
            <p:nvPr/>
          </p:nvSpPr>
          <p:spPr>
            <a:xfrm rot="10800000">
              <a:off x="7097944" y="4997133"/>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2" name="Shape 3192"/>
            <p:cNvSpPr/>
            <p:nvPr/>
          </p:nvSpPr>
          <p:spPr>
            <a:xfrm rot="10800000">
              <a:off x="7097944" y="4558747"/>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3" name="Shape 3193"/>
            <p:cNvSpPr/>
            <p:nvPr/>
          </p:nvSpPr>
          <p:spPr>
            <a:xfrm rot="10800000">
              <a:off x="7097944" y="4266482"/>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4" name="Shape 3194"/>
            <p:cNvSpPr/>
            <p:nvPr/>
          </p:nvSpPr>
          <p:spPr>
            <a:xfrm rot="10800000">
              <a:off x="7097944" y="3828096"/>
              <a:ext cx="117867" cy="117867"/>
            </a:xfrm>
            <a:custGeom>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5" name="Shape 3195"/>
            <p:cNvSpPr/>
            <p:nvPr/>
          </p:nvSpPr>
          <p:spPr>
            <a:xfrm rot="10800000">
              <a:off x="7097944" y="3681951"/>
              <a:ext cx="117867" cy="117892"/>
            </a:xfrm>
            <a:custGeom>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6" name="Shape 3196"/>
            <p:cNvSpPr/>
            <p:nvPr/>
          </p:nvSpPr>
          <p:spPr>
            <a:xfrm rot="10800000">
              <a:off x="7097944" y="3097445"/>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7" name="Shape 3197"/>
            <p:cNvSpPr/>
            <p:nvPr/>
          </p:nvSpPr>
          <p:spPr>
            <a:xfrm rot="10800000">
              <a:off x="7097944" y="2951301"/>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8" name="Shape 3198"/>
            <p:cNvSpPr/>
            <p:nvPr/>
          </p:nvSpPr>
          <p:spPr>
            <a:xfrm rot="10800000">
              <a:off x="7097944" y="2659036"/>
              <a:ext cx="117867" cy="117892"/>
            </a:xfrm>
            <a:custGeom>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9" name="Shape 3199"/>
            <p:cNvSpPr/>
            <p:nvPr/>
          </p:nvSpPr>
          <p:spPr>
            <a:xfrm rot="10800000">
              <a:off x="7097944" y="2512915"/>
              <a:ext cx="117867" cy="117867"/>
            </a:xfrm>
            <a:custGeom>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0" name="Shape 3200"/>
            <p:cNvSpPr/>
            <p:nvPr/>
          </p:nvSpPr>
          <p:spPr>
            <a:xfrm rot="10800000">
              <a:off x="7097944" y="2366770"/>
              <a:ext cx="117867" cy="117892"/>
            </a:xfrm>
            <a:custGeom>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1" name="Shape 3201"/>
            <p:cNvSpPr/>
            <p:nvPr/>
          </p:nvSpPr>
          <p:spPr>
            <a:xfrm rot="10800000">
              <a:off x="7097944" y="2220650"/>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2" name="Shape 3202"/>
            <p:cNvSpPr/>
            <p:nvPr/>
          </p:nvSpPr>
          <p:spPr>
            <a:xfrm rot="10800000">
              <a:off x="7097944" y="1782264"/>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3" name="Shape 3203"/>
            <p:cNvSpPr/>
            <p:nvPr/>
          </p:nvSpPr>
          <p:spPr>
            <a:xfrm rot="10800000">
              <a:off x="7097944" y="1636120"/>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4" name="Shape 3204"/>
            <p:cNvSpPr/>
            <p:nvPr/>
          </p:nvSpPr>
          <p:spPr>
            <a:xfrm rot="10800000">
              <a:off x="7097944" y="1489999"/>
              <a:ext cx="117867" cy="117867"/>
            </a:xfrm>
            <a:custGeom>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5" name="Shape 3205"/>
            <p:cNvSpPr/>
            <p:nvPr/>
          </p:nvSpPr>
          <p:spPr>
            <a:xfrm rot="10800000">
              <a:off x="7097944" y="1197734"/>
              <a:ext cx="117867" cy="117867"/>
            </a:xfrm>
            <a:custGeom>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6" name="Shape 3206"/>
            <p:cNvSpPr/>
            <p:nvPr/>
          </p:nvSpPr>
          <p:spPr>
            <a:xfrm rot="10800000">
              <a:off x="7097944" y="467083"/>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7" name="Shape 3207"/>
            <p:cNvSpPr/>
            <p:nvPr/>
          </p:nvSpPr>
          <p:spPr>
            <a:xfrm rot="10800000">
              <a:off x="7097944" y="174818"/>
              <a:ext cx="117867" cy="117867"/>
            </a:xfrm>
            <a:custGeom>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8" name="Shape 3208"/>
            <p:cNvSpPr/>
            <p:nvPr/>
          </p:nvSpPr>
          <p:spPr>
            <a:xfrm rot="10800000">
              <a:off x="7097944" y="28698"/>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9" name="Shape 3209"/>
            <p:cNvSpPr/>
            <p:nvPr/>
          </p:nvSpPr>
          <p:spPr>
            <a:xfrm rot="10800000">
              <a:off x="6951801" y="4851012"/>
              <a:ext cx="117892" cy="117867"/>
            </a:xfrm>
            <a:custGeom>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0" name="Shape 3210"/>
            <p:cNvSpPr/>
            <p:nvPr/>
          </p:nvSpPr>
          <p:spPr>
            <a:xfrm rot="10800000">
              <a:off x="6951801" y="4704867"/>
              <a:ext cx="117892" cy="117892"/>
            </a:xfrm>
            <a:custGeom>
              <a:pathLst>
                <a:path extrusionOk="0" h="4857"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1" name="Shape 3211"/>
            <p:cNvSpPr/>
            <p:nvPr/>
          </p:nvSpPr>
          <p:spPr>
            <a:xfrm rot="10800000">
              <a:off x="6951801" y="4266482"/>
              <a:ext cx="117892" cy="117867"/>
            </a:xfrm>
            <a:custGeom>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2" name="Shape 3212"/>
            <p:cNvSpPr/>
            <p:nvPr/>
          </p:nvSpPr>
          <p:spPr>
            <a:xfrm rot="10800000">
              <a:off x="6951801" y="3974217"/>
              <a:ext cx="117892" cy="117867"/>
            </a:xfrm>
            <a:custGeom>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3" name="Shape 3213"/>
            <p:cNvSpPr/>
            <p:nvPr/>
          </p:nvSpPr>
          <p:spPr>
            <a:xfrm rot="10800000">
              <a:off x="6951801" y="3681951"/>
              <a:ext cx="117892" cy="117892"/>
            </a:xfrm>
            <a:custGeom>
              <a:pathLst>
                <a:path extrusionOk="0" h="4857"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4" name="Shape 3214"/>
            <p:cNvSpPr/>
            <p:nvPr/>
          </p:nvSpPr>
          <p:spPr>
            <a:xfrm rot="10800000">
              <a:off x="6951801" y="3243566"/>
              <a:ext cx="117892" cy="117867"/>
            </a:xfrm>
            <a:custGeom>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5" name="Shape 3215"/>
            <p:cNvSpPr/>
            <p:nvPr/>
          </p:nvSpPr>
          <p:spPr>
            <a:xfrm rot="10800000">
              <a:off x="6951801" y="2951301"/>
              <a:ext cx="117892" cy="117867"/>
            </a:xfrm>
            <a:custGeom>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6" name="Shape 3216"/>
            <p:cNvSpPr/>
            <p:nvPr/>
          </p:nvSpPr>
          <p:spPr>
            <a:xfrm rot="10800000">
              <a:off x="6951801" y="2512915"/>
              <a:ext cx="117892" cy="117867"/>
            </a:xfrm>
            <a:custGeom>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7" name="Shape 3217"/>
            <p:cNvSpPr/>
            <p:nvPr/>
          </p:nvSpPr>
          <p:spPr>
            <a:xfrm rot="10800000">
              <a:off x="6951801" y="2220650"/>
              <a:ext cx="117892" cy="117867"/>
            </a:xfrm>
            <a:custGeom>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8" name="Shape 3218"/>
            <p:cNvSpPr/>
            <p:nvPr/>
          </p:nvSpPr>
          <p:spPr>
            <a:xfrm rot="10800000">
              <a:off x="6951801" y="2074529"/>
              <a:ext cx="117892" cy="117867"/>
            </a:xfrm>
            <a:custGeom>
              <a:pathLst>
                <a:path extrusionOk="0" h="4856"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9" name="Shape 3219"/>
            <p:cNvSpPr/>
            <p:nvPr/>
          </p:nvSpPr>
          <p:spPr>
            <a:xfrm rot="10800000">
              <a:off x="6951801" y="1782264"/>
              <a:ext cx="117892" cy="117867"/>
            </a:xfrm>
            <a:custGeom>
              <a:pathLst>
                <a:path extrusionOk="0" h="4856"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0" name="Shape 3220"/>
            <p:cNvSpPr/>
            <p:nvPr/>
          </p:nvSpPr>
          <p:spPr>
            <a:xfrm rot="10800000">
              <a:off x="6951801" y="1636120"/>
              <a:ext cx="117892" cy="117867"/>
            </a:xfrm>
            <a:custGeom>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1" name="Shape 3221"/>
            <p:cNvSpPr/>
            <p:nvPr/>
          </p:nvSpPr>
          <p:spPr>
            <a:xfrm rot="10800000">
              <a:off x="6951801" y="1489999"/>
              <a:ext cx="117892" cy="117867"/>
            </a:xfrm>
            <a:custGeom>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2" name="Shape 3222"/>
            <p:cNvSpPr/>
            <p:nvPr/>
          </p:nvSpPr>
          <p:spPr>
            <a:xfrm rot="10800000">
              <a:off x="6951801" y="1197734"/>
              <a:ext cx="117892" cy="117867"/>
            </a:xfrm>
            <a:custGeom>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3" name="Shape 3223"/>
            <p:cNvSpPr/>
            <p:nvPr/>
          </p:nvSpPr>
          <p:spPr>
            <a:xfrm rot="10800000">
              <a:off x="6951801" y="1051613"/>
              <a:ext cx="117892" cy="117867"/>
            </a:xfrm>
            <a:custGeom>
              <a:pathLst>
                <a:path extrusionOk="0" h="4856"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4" name="Shape 3224"/>
            <p:cNvSpPr/>
            <p:nvPr/>
          </p:nvSpPr>
          <p:spPr>
            <a:xfrm rot="10800000">
              <a:off x="6951801" y="613204"/>
              <a:ext cx="117892" cy="117867"/>
            </a:xfrm>
            <a:custGeom>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5" name="Shape 3225"/>
            <p:cNvSpPr/>
            <p:nvPr/>
          </p:nvSpPr>
          <p:spPr>
            <a:xfrm rot="10800000">
              <a:off x="6951801" y="320938"/>
              <a:ext cx="117892" cy="117892"/>
            </a:xfrm>
            <a:custGeom>
              <a:pathLst>
                <a:path extrusionOk="0" h="4857"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6" name="Shape 3226"/>
            <p:cNvSpPr/>
            <p:nvPr/>
          </p:nvSpPr>
          <p:spPr>
            <a:xfrm rot="10800000">
              <a:off x="6951801" y="174818"/>
              <a:ext cx="117892" cy="117867"/>
            </a:xfrm>
            <a:custGeom>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7" name="Shape 3227"/>
            <p:cNvSpPr/>
            <p:nvPr/>
          </p:nvSpPr>
          <p:spPr>
            <a:xfrm rot="10800000">
              <a:off x="6805680" y="4997133"/>
              <a:ext cx="117867" cy="117867"/>
            </a:xfrm>
            <a:custGeom>
              <a:pathLst>
                <a:path extrusionOk="0" h="4856" w="4856">
                  <a:moveTo>
                    <a:pt x="0" y="0"/>
                  </a:moveTo>
                  <a:lnTo>
                    <a:pt x="0"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8" name="Shape 3228"/>
            <p:cNvSpPr/>
            <p:nvPr/>
          </p:nvSpPr>
          <p:spPr>
            <a:xfrm rot="10800000">
              <a:off x="6805680" y="4558747"/>
              <a:ext cx="117867" cy="117867"/>
            </a:xfrm>
            <a:custGeom>
              <a:pathLst>
                <a:path extrusionOk="0" h="4856" w="4856">
                  <a:moveTo>
                    <a:pt x="0" y="0"/>
                  </a:moveTo>
                  <a:lnTo>
                    <a:pt x="0"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9" name="Shape 3229"/>
            <p:cNvSpPr/>
            <p:nvPr/>
          </p:nvSpPr>
          <p:spPr>
            <a:xfrm rot="10800000">
              <a:off x="6805680" y="4120361"/>
              <a:ext cx="117867" cy="117867"/>
            </a:xfrm>
            <a:custGeom>
              <a:pathLst>
                <a:path extrusionOk="0" h="4856" w="4856">
                  <a:moveTo>
                    <a:pt x="0" y="1"/>
                  </a:moveTo>
                  <a:lnTo>
                    <a:pt x="0"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0" name="Shape 3230"/>
            <p:cNvSpPr/>
            <p:nvPr/>
          </p:nvSpPr>
          <p:spPr>
            <a:xfrm rot="10800000">
              <a:off x="6805680" y="3535831"/>
              <a:ext cx="117867" cy="117867"/>
            </a:xfrm>
            <a:custGeom>
              <a:pathLst>
                <a:path extrusionOk="0" h="4856" w="4856">
                  <a:moveTo>
                    <a:pt x="0" y="0"/>
                  </a:moveTo>
                  <a:lnTo>
                    <a:pt x="0"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1" name="Shape 3231"/>
            <p:cNvSpPr/>
            <p:nvPr/>
          </p:nvSpPr>
          <p:spPr>
            <a:xfrm rot="10800000">
              <a:off x="6805680" y="2951301"/>
              <a:ext cx="117867" cy="117867"/>
            </a:xfrm>
            <a:custGeom>
              <a:pathLst>
                <a:path extrusionOk="0" h="4856" w="4856">
                  <a:moveTo>
                    <a:pt x="0" y="0"/>
                  </a:moveTo>
                  <a:lnTo>
                    <a:pt x="0"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2" name="Shape 3232"/>
            <p:cNvSpPr/>
            <p:nvPr/>
          </p:nvSpPr>
          <p:spPr>
            <a:xfrm rot="10800000">
              <a:off x="6805680" y="2220650"/>
              <a:ext cx="117867" cy="117867"/>
            </a:xfrm>
            <a:custGeom>
              <a:pathLst>
                <a:path extrusionOk="0" h="4856" w="4856">
                  <a:moveTo>
                    <a:pt x="0" y="0"/>
                  </a:moveTo>
                  <a:lnTo>
                    <a:pt x="0"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3" name="Shape 3233"/>
            <p:cNvSpPr/>
            <p:nvPr/>
          </p:nvSpPr>
          <p:spPr>
            <a:xfrm rot="10800000">
              <a:off x="6805680" y="1051613"/>
              <a:ext cx="117867" cy="117867"/>
            </a:xfrm>
            <a:custGeom>
              <a:pathLst>
                <a:path extrusionOk="0" h="4856" w="4856">
                  <a:moveTo>
                    <a:pt x="0" y="1"/>
                  </a:moveTo>
                  <a:lnTo>
                    <a:pt x="0"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4" name="Shape 3234"/>
            <p:cNvSpPr/>
            <p:nvPr/>
          </p:nvSpPr>
          <p:spPr>
            <a:xfrm rot="10800000">
              <a:off x="6805680" y="905469"/>
              <a:ext cx="117867" cy="117867"/>
            </a:xfrm>
            <a:custGeom>
              <a:pathLst>
                <a:path extrusionOk="0" h="4856" w="4856">
                  <a:moveTo>
                    <a:pt x="0" y="0"/>
                  </a:moveTo>
                  <a:lnTo>
                    <a:pt x="0"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5" name="Shape 3235"/>
            <p:cNvSpPr/>
            <p:nvPr/>
          </p:nvSpPr>
          <p:spPr>
            <a:xfrm rot="10800000">
              <a:off x="6805680" y="28698"/>
              <a:ext cx="117867" cy="117867"/>
            </a:xfrm>
            <a:custGeom>
              <a:pathLst>
                <a:path extrusionOk="0" h="4856" w="4856">
                  <a:moveTo>
                    <a:pt x="0" y="1"/>
                  </a:moveTo>
                  <a:lnTo>
                    <a:pt x="0"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6" name="Shape 3236"/>
            <p:cNvSpPr/>
            <p:nvPr/>
          </p:nvSpPr>
          <p:spPr>
            <a:xfrm rot="10800000">
              <a:off x="6659536" y="4851012"/>
              <a:ext cx="117892" cy="117867"/>
            </a:xfrm>
            <a:custGeom>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7" name="Shape 3237"/>
            <p:cNvSpPr/>
            <p:nvPr/>
          </p:nvSpPr>
          <p:spPr>
            <a:xfrm rot="10800000">
              <a:off x="6659536" y="3974217"/>
              <a:ext cx="117892" cy="117867"/>
            </a:xfrm>
            <a:custGeom>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8" name="Shape 3238"/>
            <p:cNvSpPr/>
            <p:nvPr/>
          </p:nvSpPr>
          <p:spPr>
            <a:xfrm rot="10800000">
              <a:off x="6659536" y="3243566"/>
              <a:ext cx="117892" cy="117867"/>
            </a:xfrm>
            <a:custGeom>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9" name="Shape 3239"/>
            <p:cNvSpPr/>
            <p:nvPr/>
          </p:nvSpPr>
          <p:spPr>
            <a:xfrm rot="10800000">
              <a:off x="6659536" y="2512915"/>
              <a:ext cx="117892" cy="117867"/>
            </a:xfrm>
            <a:custGeom>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0" name="Shape 3240"/>
            <p:cNvSpPr/>
            <p:nvPr/>
          </p:nvSpPr>
          <p:spPr>
            <a:xfrm rot="10800000">
              <a:off x="6659536" y="1636120"/>
              <a:ext cx="117892" cy="117867"/>
            </a:xfrm>
            <a:custGeom>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1" name="Shape 3241"/>
            <p:cNvSpPr/>
            <p:nvPr/>
          </p:nvSpPr>
          <p:spPr>
            <a:xfrm rot="10800000">
              <a:off x="6659536" y="905469"/>
              <a:ext cx="117892" cy="117867"/>
            </a:xfrm>
            <a:custGeom>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2" name="Shape 3242"/>
            <p:cNvSpPr/>
            <p:nvPr/>
          </p:nvSpPr>
          <p:spPr>
            <a:xfrm rot="10800000">
              <a:off x="6659536" y="759348"/>
              <a:ext cx="117892" cy="117867"/>
            </a:xfrm>
            <a:custGeom>
              <a:pathLst>
                <a:path extrusionOk="0" h="4856"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3" name="Shape 3243"/>
            <p:cNvSpPr/>
            <p:nvPr/>
          </p:nvSpPr>
          <p:spPr>
            <a:xfrm rot="10800000">
              <a:off x="6659536" y="174818"/>
              <a:ext cx="117892" cy="117867"/>
            </a:xfrm>
            <a:custGeom>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4" name="Shape 3244"/>
            <p:cNvSpPr/>
            <p:nvPr/>
          </p:nvSpPr>
          <p:spPr>
            <a:xfrm rot="10800000">
              <a:off x="6513415" y="4997133"/>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5" name="Shape 3245"/>
            <p:cNvSpPr/>
            <p:nvPr/>
          </p:nvSpPr>
          <p:spPr>
            <a:xfrm rot="10800000">
              <a:off x="6513415" y="3974217"/>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6" name="Shape 3246"/>
            <p:cNvSpPr/>
            <p:nvPr/>
          </p:nvSpPr>
          <p:spPr>
            <a:xfrm rot="10800000">
              <a:off x="6513415" y="2074529"/>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7" name="Shape 3247"/>
            <p:cNvSpPr/>
            <p:nvPr/>
          </p:nvSpPr>
          <p:spPr>
            <a:xfrm rot="10800000">
              <a:off x="6513415" y="1489999"/>
              <a:ext cx="117867" cy="117867"/>
            </a:xfrm>
            <a:custGeom>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8" name="Shape 3248"/>
            <p:cNvSpPr/>
            <p:nvPr/>
          </p:nvSpPr>
          <p:spPr>
            <a:xfrm rot="10800000">
              <a:off x="6513415" y="905469"/>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9" name="Shape 3249"/>
            <p:cNvSpPr/>
            <p:nvPr/>
          </p:nvSpPr>
          <p:spPr>
            <a:xfrm rot="10800000">
              <a:off x="6513415" y="174818"/>
              <a:ext cx="117867" cy="117867"/>
            </a:xfrm>
            <a:custGeom>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0" name="Shape 3250"/>
            <p:cNvSpPr/>
            <p:nvPr/>
          </p:nvSpPr>
          <p:spPr>
            <a:xfrm rot="10800000">
              <a:off x="6367294" y="4558747"/>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1" name="Shape 3251"/>
            <p:cNvSpPr/>
            <p:nvPr/>
          </p:nvSpPr>
          <p:spPr>
            <a:xfrm rot="10800000">
              <a:off x="6367294" y="3681951"/>
              <a:ext cx="117867" cy="117892"/>
            </a:xfrm>
            <a:custGeom>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2" name="Shape 3252"/>
            <p:cNvSpPr/>
            <p:nvPr/>
          </p:nvSpPr>
          <p:spPr>
            <a:xfrm rot="10800000">
              <a:off x="6367294" y="2659036"/>
              <a:ext cx="117867" cy="117892"/>
            </a:xfrm>
            <a:custGeom>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3" name="Shape 3253"/>
            <p:cNvSpPr/>
            <p:nvPr/>
          </p:nvSpPr>
          <p:spPr>
            <a:xfrm rot="10800000">
              <a:off x="7536330" y="4997133"/>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4" name="Shape 3254"/>
            <p:cNvSpPr/>
            <p:nvPr/>
          </p:nvSpPr>
          <p:spPr>
            <a:xfrm rot="10800000">
              <a:off x="7536330" y="4851012"/>
              <a:ext cx="117867" cy="117867"/>
            </a:xfrm>
            <a:custGeom>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5" name="Shape 3255"/>
            <p:cNvSpPr/>
            <p:nvPr/>
          </p:nvSpPr>
          <p:spPr>
            <a:xfrm rot="10800000">
              <a:off x="7536330" y="4412627"/>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6" name="Shape 3256"/>
            <p:cNvSpPr/>
            <p:nvPr/>
          </p:nvSpPr>
          <p:spPr>
            <a:xfrm rot="10800000">
              <a:off x="7536330" y="4120361"/>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7" name="Shape 3257"/>
            <p:cNvSpPr/>
            <p:nvPr/>
          </p:nvSpPr>
          <p:spPr>
            <a:xfrm rot="10800000">
              <a:off x="7536330" y="3389711"/>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8" name="Shape 3258"/>
            <p:cNvSpPr/>
            <p:nvPr/>
          </p:nvSpPr>
          <p:spPr>
            <a:xfrm rot="10800000">
              <a:off x="7536330" y="3243566"/>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9" name="Shape 3259"/>
            <p:cNvSpPr/>
            <p:nvPr/>
          </p:nvSpPr>
          <p:spPr>
            <a:xfrm rot="10800000">
              <a:off x="7536330" y="1636120"/>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0" name="Shape 3260"/>
            <p:cNvSpPr/>
            <p:nvPr/>
          </p:nvSpPr>
          <p:spPr>
            <a:xfrm rot="10800000">
              <a:off x="7536330" y="1343854"/>
              <a:ext cx="117867" cy="117892"/>
            </a:xfrm>
            <a:custGeom>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1" name="Shape 3261"/>
            <p:cNvSpPr/>
            <p:nvPr/>
          </p:nvSpPr>
          <p:spPr>
            <a:xfrm rot="10800000">
              <a:off x="7390210" y="4997133"/>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2" name="Shape 3262"/>
            <p:cNvSpPr/>
            <p:nvPr/>
          </p:nvSpPr>
          <p:spPr>
            <a:xfrm rot="10800000">
              <a:off x="7390210" y="3974217"/>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3" name="Shape 3263"/>
            <p:cNvSpPr/>
            <p:nvPr/>
          </p:nvSpPr>
          <p:spPr>
            <a:xfrm rot="10800000">
              <a:off x="7390210" y="3097445"/>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4" name="Shape 3264"/>
            <p:cNvSpPr/>
            <p:nvPr/>
          </p:nvSpPr>
          <p:spPr>
            <a:xfrm rot="10800000">
              <a:off x="7390210" y="1636120"/>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5" name="Shape 3265"/>
            <p:cNvSpPr/>
            <p:nvPr/>
          </p:nvSpPr>
          <p:spPr>
            <a:xfrm rot="10800000">
              <a:off x="7390210" y="467083"/>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6" name="Shape 3266"/>
            <p:cNvSpPr/>
            <p:nvPr/>
          </p:nvSpPr>
          <p:spPr>
            <a:xfrm rot="10800000">
              <a:off x="7244066" y="4997133"/>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7" name="Shape 3267"/>
            <p:cNvSpPr/>
            <p:nvPr/>
          </p:nvSpPr>
          <p:spPr>
            <a:xfrm rot="10800000">
              <a:off x="7244066" y="4558747"/>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8" name="Shape 3268"/>
            <p:cNvSpPr/>
            <p:nvPr/>
          </p:nvSpPr>
          <p:spPr>
            <a:xfrm rot="10800000">
              <a:off x="7244066" y="2951301"/>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9" name="Shape 3269"/>
            <p:cNvSpPr/>
            <p:nvPr/>
          </p:nvSpPr>
          <p:spPr>
            <a:xfrm rot="10800000">
              <a:off x="7244066" y="2074529"/>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0" name="Shape 3270"/>
            <p:cNvSpPr/>
            <p:nvPr/>
          </p:nvSpPr>
          <p:spPr>
            <a:xfrm rot="10800000">
              <a:off x="7244066" y="1636120"/>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1" name="Shape 3271"/>
            <p:cNvSpPr/>
            <p:nvPr/>
          </p:nvSpPr>
          <p:spPr>
            <a:xfrm rot="10800000">
              <a:off x="7097944" y="1051613"/>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2" name="Shape 3272"/>
            <p:cNvSpPr/>
            <p:nvPr/>
          </p:nvSpPr>
          <p:spPr>
            <a:xfrm rot="10800000">
              <a:off x="6951801" y="3828096"/>
              <a:ext cx="117892" cy="117867"/>
            </a:xfrm>
            <a:custGeom>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3" name="Shape 3273"/>
            <p:cNvSpPr/>
            <p:nvPr/>
          </p:nvSpPr>
          <p:spPr>
            <a:xfrm rot="10800000">
              <a:off x="6951801" y="2659036"/>
              <a:ext cx="117892" cy="117892"/>
            </a:xfrm>
            <a:custGeom>
              <a:pathLst>
                <a:path extrusionOk="0" h="4857"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4" name="Shape 3274"/>
            <p:cNvSpPr/>
            <p:nvPr/>
          </p:nvSpPr>
          <p:spPr>
            <a:xfrm rot="10800000">
              <a:off x="6805680" y="320938"/>
              <a:ext cx="117867" cy="117892"/>
            </a:xfrm>
            <a:custGeom>
              <a:pathLst>
                <a:path extrusionOk="0" h="4857" w="4856">
                  <a:moveTo>
                    <a:pt x="0" y="1"/>
                  </a:moveTo>
                  <a:lnTo>
                    <a:pt x="0"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5" name="Shape 3275"/>
            <p:cNvSpPr/>
            <p:nvPr/>
          </p:nvSpPr>
          <p:spPr>
            <a:xfrm rot="10800000">
              <a:off x="6513415" y="2805180"/>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6" name="Shape 3276"/>
            <p:cNvSpPr/>
            <p:nvPr/>
          </p:nvSpPr>
          <p:spPr>
            <a:xfrm rot="10800000">
              <a:off x="6367294" y="467083"/>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277" name="Shape 3277"/>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Dosis Light"/>
                <a:ea typeface="Dosis Light"/>
                <a:cs typeface="Dosis Light"/>
                <a:sym typeface="Dosis Light"/>
              </a:defRPr>
            </a:lvl1pPr>
            <a:lvl2pPr indent="0" lvl="1" marL="0" marR="0" rtl="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Dosis Light"/>
                <a:ea typeface="Dosis Light"/>
                <a:cs typeface="Dosis Light"/>
                <a:sym typeface="Dosis Light"/>
              </a:defRPr>
            </a:lvl2pPr>
            <a:lvl3pPr indent="0" lvl="2" marL="0" marR="0" rtl="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Dosis Light"/>
                <a:ea typeface="Dosis Light"/>
                <a:cs typeface="Dosis Light"/>
                <a:sym typeface="Dosis Light"/>
              </a:defRPr>
            </a:lvl3pPr>
            <a:lvl4pPr indent="0" lvl="3" marL="0" marR="0" rtl="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Dosis Light"/>
                <a:ea typeface="Dosis Light"/>
                <a:cs typeface="Dosis Light"/>
                <a:sym typeface="Dosis Light"/>
              </a:defRPr>
            </a:lvl4pPr>
            <a:lvl5pPr indent="0" lvl="4" marL="0" marR="0" rtl="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Dosis Light"/>
                <a:ea typeface="Dosis Light"/>
                <a:cs typeface="Dosis Light"/>
                <a:sym typeface="Dosis Light"/>
              </a:defRPr>
            </a:lvl5pPr>
            <a:lvl6pPr indent="0" lvl="5" marL="0" marR="0" rtl="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Dosis Light"/>
                <a:ea typeface="Dosis Light"/>
                <a:cs typeface="Dosis Light"/>
                <a:sym typeface="Dosis Light"/>
              </a:defRPr>
            </a:lvl6pPr>
            <a:lvl7pPr indent="0" lvl="6" marL="0" marR="0" rtl="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Dosis Light"/>
                <a:ea typeface="Dosis Light"/>
                <a:cs typeface="Dosis Light"/>
                <a:sym typeface="Dosis Light"/>
              </a:defRPr>
            </a:lvl7pPr>
            <a:lvl8pPr indent="0" lvl="7" marL="0" marR="0" rtl="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Dosis Light"/>
                <a:ea typeface="Dosis Light"/>
                <a:cs typeface="Dosis Light"/>
                <a:sym typeface="Dosis Light"/>
              </a:defRPr>
            </a:lvl8pPr>
            <a:lvl9pPr indent="0" lvl="8" marL="0" marR="0" rtl="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Dosis Light"/>
                <a:ea typeface="Dosis Light"/>
                <a:cs typeface="Dosis Light"/>
                <a:sym typeface="Dosis Light"/>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718300" y="739375"/>
            <a:ext cx="6761100" cy="8574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0B87A1"/>
              </a:buClr>
              <a:buSzPts val="3600"/>
              <a:buFont typeface="Dosis Light"/>
              <a:buNone/>
              <a:defRPr b="0" i="0" sz="3600" u="none" cap="none" strike="noStrike">
                <a:solidFill>
                  <a:srgbClr val="0B87A1"/>
                </a:solidFill>
                <a:latin typeface="Dosis Light"/>
                <a:ea typeface="Dosis Light"/>
                <a:cs typeface="Dosis Light"/>
                <a:sym typeface="Dosis Light"/>
              </a:defRPr>
            </a:lvl1pPr>
            <a:lvl2pPr lvl="1" marR="0" rtl="0" algn="l">
              <a:lnSpc>
                <a:spcPct val="100000"/>
              </a:lnSpc>
              <a:spcBef>
                <a:spcPts val="0"/>
              </a:spcBef>
              <a:spcAft>
                <a:spcPts val="0"/>
              </a:spcAft>
              <a:buClr>
                <a:srgbClr val="0B87A1"/>
              </a:buClr>
              <a:buSzPts val="3600"/>
              <a:buFont typeface="Dosis Light"/>
              <a:buNone/>
              <a:defRPr b="0" i="0" sz="3600" u="none" cap="none" strike="noStrike">
                <a:solidFill>
                  <a:srgbClr val="0B87A1"/>
                </a:solidFill>
                <a:latin typeface="Dosis Light"/>
                <a:ea typeface="Dosis Light"/>
                <a:cs typeface="Dosis Light"/>
                <a:sym typeface="Dosis Light"/>
              </a:defRPr>
            </a:lvl2pPr>
            <a:lvl3pPr lvl="2" marR="0" rtl="0" algn="l">
              <a:lnSpc>
                <a:spcPct val="100000"/>
              </a:lnSpc>
              <a:spcBef>
                <a:spcPts val="0"/>
              </a:spcBef>
              <a:spcAft>
                <a:spcPts val="0"/>
              </a:spcAft>
              <a:buClr>
                <a:srgbClr val="0B87A1"/>
              </a:buClr>
              <a:buSzPts val="3600"/>
              <a:buFont typeface="Dosis Light"/>
              <a:buNone/>
              <a:defRPr b="0" i="0" sz="3600" u="none" cap="none" strike="noStrike">
                <a:solidFill>
                  <a:srgbClr val="0B87A1"/>
                </a:solidFill>
                <a:latin typeface="Dosis Light"/>
                <a:ea typeface="Dosis Light"/>
                <a:cs typeface="Dosis Light"/>
                <a:sym typeface="Dosis Light"/>
              </a:defRPr>
            </a:lvl3pPr>
            <a:lvl4pPr lvl="3" marR="0" rtl="0" algn="l">
              <a:lnSpc>
                <a:spcPct val="100000"/>
              </a:lnSpc>
              <a:spcBef>
                <a:spcPts val="0"/>
              </a:spcBef>
              <a:spcAft>
                <a:spcPts val="0"/>
              </a:spcAft>
              <a:buClr>
                <a:srgbClr val="0B87A1"/>
              </a:buClr>
              <a:buSzPts val="3600"/>
              <a:buFont typeface="Dosis Light"/>
              <a:buNone/>
              <a:defRPr b="0" i="0" sz="3600" u="none" cap="none" strike="noStrike">
                <a:solidFill>
                  <a:srgbClr val="0B87A1"/>
                </a:solidFill>
                <a:latin typeface="Dosis Light"/>
                <a:ea typeface="Dosis Light"/>
                <a:cs typeface="Dosis Light"/>
                <a:sym typeface="Dosis Light"/>
              </a:defRPr>
            </a:lvl4pPr>
            <a:lvl5pPr lvl="4" marR="0" rtl="0" algn="l">
              <a:lnSpc>
                <a:spcPct val="100000"/>
              </a:lnSpc>
              <a:spcBef>
                <a:spcPts val="0"/>
              </a:spcBef>
              <a:spcAft>
                <a:spcPts val="0"/>
              </a:spcAft>
              <a:buClr>
                <a:srgbClr val="0B87A1"/>
              </a:buClr>
              <a:buSzPts val="3600"/>
              <a:buFont typeface="Dosis Light"/>
              <a:buNone/>
              <a:defRPr b="0" i="0" sz="3600" u="none" cap="none" strike="noStrike">
                <a:solidFill>
                  <a:srgbClr val="0B87A1"/>
                </a:solidFill>
                <a:latin typeface="Dosis Light"/>
                <a:ea typeface="Dosis Light"/>
                <a:cs typeface="Dosis Light"/>
                <a:sym typeface="Dosis Light"/>
              </a:defRPr>
            </a:lvl5pPr>
            <a:lvl6pPr lvl="5" marR="0" rtl="0" algn="l">
              <a:lnSpc>
                <a:spcPct val="100000"/>
              </a:lnSpc>
              <a:spcBef>
                <a:spcPts val="0"/>
              </a:spcBef>
              <a:spcAft>
                <a:spcPts val="0"/>
              </a:spcAft>
              <a:buClr>
                <a:srgbClr val="0B87A1"/>
              </a:buClr>
              <a:buSzPts val="3600"/>
              <a:buFont typeface="Dosis Light"/>
              <a:buNone/>
              <a:defRPr b="0" i="0" sz="3600" u="none" cap="none" strike="noStrike">
                <a:solidFill>
                  <a:srgbClr val="0B87A1"/>
                </a:solidFill>
                <a:latin typeface="Dosis Light"/>
                <a:ea typeface="Dosis Light"/>
                <a:cs typeface="Dosis Light"/>
                <a:sym typeface="Dosis Light"/>
              </a:defRPr>
            </a:lvl6pPr>
            <a:lvl7pPr lvl="6" marR="0" rtl="0" algn="l">
              <a:lnSpc>
                <a:spcPct val="100000"/>
              </a:lnSpc>
              <a:spcBef>
                <a:spcPts val="0"/>
              </a:spcBef>
              <a:spcAft>
                <a:spcPts val="0"/>
              </a:spcAft>
              <a:buClr>
                <a:srgbClr val="0B87A1"/>
              </a:buClr>
              <a:buSzPts val="3600"/>
              <a:buFont typeface="Dosis Light"/>
              <a:buNone/>
              <a:defRPr b="0" i="0" sz="3600" u="none" cap="none" strike="noStrike">
                <a:solidFill>
                  <a:srgbClr val="0B87A1"/>
                </a:solidFill>
                <a:latin typeface="Dosis Light"/>
                <a:ea typeface="Dosis Light"/>
                <a:cs typeface="Dosis Light"/>
                <a:sym typeface="Dosis Light"/>
              </a:defRPr>
            </a:lvl7pPr>
            <a:lvl8pPr lvl="7" marR="0" rtl="0" algn="l">
              <a:lnSpc>
                <a:spcPct val="100000"/>
              </a:lnSpc>
              <a:spcBef>
                <a:spcPts val="0"/>
              </a:spcBef>
              <a:spcAft>
                <a:spcPts val="0"/>
              </a:spcAft>
              <a:buClr>
                <a:srgbClr val="0B87A1"/>
              </a:buClr>
              <a:buSzPts val="3600"/>
              <a:buFont typeface="Dosis Light"/>
              <a:buNone/>
              <a:defRPr b="0" i="0" sz="3600" u="none" cap="none" strike="noStrike">
                <a:solidFill>
                  <a:srgbClr val="0B87A1"/>
                </a:solidFill>
                <a:latin typeface="Dosis Light"/>
                <a:ea typeface="Dosis Light"/>
                <a:cs typeface="Dosis Light"/>
                <a:sym typeface="Dosis Light"/>
              </a:defRPr>
            </a:lvl8pPr>
            <a:lvl9pPr lvl="8" marR="0" rtl="0" algn="l">
              <a:lnSpc>
                <a:spcPct val="100000"/>
              </a:lnSpc>
              <a:spcBef>
                <a:spcPts val="0"/>
              </a:spcBef>
              <a:spcAft>
                <a:spcPts val="0"/>
              </a:spcAft>
              <a:buClr>
                <a:srgbClr val="0B87A1"/>
              </a:buClr>
              <a:buSzPts val="3600"/>
              <a:buFont typeface="Dosis Light"/>
              <a:buNone/>
              <a:defRPr b="0" i="0" sz="3600" u="none" cap="none" strike="noStrike">
                <a:solidFill>
                  <a:srgbClr val="0B87A1"/>
                </a:solidFill>
                <a:latin typeface="Dosis Light"/>
                <a:ea typeface="Dosis Light"/>
                <a:cs typeface="Dosis Light"/>
                <a:sym typeface="Dosis Light"/>
              </a:defRPr>
            </a:lvl9pPr>
          </a:lstStyle>
          <a:p/>
        </p:txBody>
      </p:sp>
      <p:sp>
        <p:nvSpPr>
          <p:cNvPr id="7" name="Shape 7"/>
          <p:cNvSpPr txBox="1"/>
          <p:nvPr>
            <p:ph idx="1" type="body"/>
          </p:nvPr>
        </p:nvSpPr>
        <p:spPr>
          <a:xfrm>
            <a:off x="718300" y="1733550"/>
            <a:ext cx="6761100" cy="2980500"/>
          </a:xfrm>
          <a:prstGeom prst="rect">
            <a:avLst/>
          </a:prstGeom>
          <a:noFill/>
          <a:ln>
            <a:noFill/>
          </a:ln>
        </p:spPr>
        <p:txBody>
          <a:bodyPr anchorCtr="0" anchor="t" bIns="91425" lIns="91425" spcFirstLastPara="1" rIns="91425" wrap="square" tIns="91425"/>
          <a:lstStyle>
            <a:lvl1pPr indent="-381000" lvl="0" marL="457200" marR="0" rtl="0" algn="l">
              <a:lnSpc>
                <a:spcPct val="100000"/>
              </a:lnSpc>
              <a:spcBef>
                <a:spcPts val="600"/>
              </a:spcBef>
              <a:spcAft>
                <a:spcPts val="0"/>
              </a:spcAft>
              <a:buClr>
                <a:srgbClr val="D3EBD5"/>
              </a:buClr>
              <a:buSzPts val="2400"/>
              <a:buFont typeface="Titillium Web Light"/>
              <a:buChar char="▪"/>
              <a:defRPr b="0" i="0" sz="2400" u="none" cap="none" strike="noStrike">
                <a:solidFill>
                  <a:srgbClr val="003B55"/>
                </a:solidFill>
                <a:latin typeface="Titillium Web Light"/>
                <a:ea typeface="Titillium Web Light"/>
                <a:cs typeface="Titillium Web Light"/>
                <a:sym typeface="Titillium Web Light"/>
              </a:defRPr>
            </a:lvl1pPr>
            <a:lvl2pPr indent="-381000" lvl="1" marL="914400" marR="0" rtl="0" algn="l">
              <a:lnSpc>
                <a:spcPct val="100000"/>
              </a:lnSpc>
              <a:spcBef>
                <a:spcPts val="0"/>
              </a:spcBef>
              <a:spcAft>
                <a:spcPts val="0"/>
              </a:spcAft>
              <a:buClr>
                <a:srgbClr val="D3EBD5"/>
              </a:buClr>
              <a:buSzPts val="2400"/>
              <a:buFont typeface="Titillium Web Light"/>
              <a:buChar char="▫"/>
              <a:defRPr b="0" i="0" sz="2400" u="none" cap="none" strike="noStrike">
                <a:solidFill>
                  <a:srgbClr val="003B55"/>
                </a:solidFill>
                <a:latin typeface="Titillium Web Light"/>
                <a:ea typeface="Titillium Web Light"/>
                <a:cs typeface="Titillium Web Light"/>
                <a:sym typeface="Titillium Web Light"/>
              </a:defRPr>
            </a:lvl2pPr>
            <a:lvl3pPr indent="-381000" lvl="2" marL="1371600" marR="0" rtl="0" algn="l">
              <a:lnSpc>
                <a:spcPct val="100000"/>
              </a:lnSpc>
              <a:spcBef>
                <a:spcPts val="0"/>
              </a:spcBef>
              <a:spcAft>
                <a:spcPts val="0"/>
              </a:spcAft>
              <a:buClr>
                <a:srgbClr val="D3EBD5"/>
              </a:buClr>
              <a:buSzPts val="2400"/>
              <a:buFont typeface="Titillium Web Light"/>
              <a:buChar char="▫"/>
              <a:defRPr b="0" i="0" sz="2400" u="none" cap="none" strike="noStrike">
                <a:solidFill>
                  <a:srgbClr val="003B55"/>
                </a:solidFill>
                <a:latin typeface="Titillium Web Light"/>
                <a:ea typeface="Titillium Web Light"/>
                <a:cs typeface="Titillium Web Light"/>
                <a:sym typeface="Titillium Web Light"/>
              </a:defRPr>
            </a:lvl3pPr>
            <a:lvl4pPr indent="-381000" lvl="3" marL="1828800" marR="0" rtl="0" algn="l">
              <a:lnSpc>
                <a:spcPct val="100000"/>
              </a:lnSpc>
              <a:spcBef>
                <a:spcPts val="0"/>
              </a:spcBef>
              <a:spcAft>
                <a:spcPts val="0"/>
              </a:spcAft>
              <a:buClr>
                <a:srgbClr val="D3EBD5"/>
              </a:buClr>
              <a:buSzPts val="2400"/>
              <a:buFont typeface="Titillium Web Light"/>
              <a:buChar char="▫"/>
              <a:defRPr b="0" i="0" sz="2400" u="none" cap="none" strike="noStrike">
                <a:solidFill>
                  <a:srgbClr val="003B55"/>
                </a:solidFill>
                <a:latin typeface="Titillium Web Light"/>
                <a:ea typeface="Titillium Web Light"/>
                <a:cs typeface="Titillium Web Light"/>
                <a:sym typeface="Titillium Web Light"/>
              </a:defRPr>
            </a:lvl4pPr>
            <a:lvl5pPr indent="-381000" lvl="4" marL="2286000" marR="0" rtl="0" algn="l">
              <a:lnSpc>
                <a:spcPct val="100000"/>
              </a:lnSpc>
              <a:spcBef>
                <a:spcPts val="0"/>
              </a:spcBef>
              <a:spcAft>
                <a:spcPts val="0"/>
              </a:spcAft>
              <a:buClr>
                <a:srgbClr val="D3EBD5"/>
              </a:buClr>
              <a:buSzPts val="2400"/>
              <a:buFont typeface="Titillium Web Light"/>
              <a:buChar char="▫"/>
              <a:defRPr b="0" i="0" sz="2400" u="none" cap="none" strike="noStrike">
                <a:solidFill>
                  <a:srgbClr val="003B55"/>
                </a:solidFill>
                <a:latin typeface="Titillium Web Light"/>
                <a:ea typeface="Titillium Web Light"/>
                <a:cs typeface="Titillium Web Light"/>
                <a:sym typeface="Titillium Web Light"/>
              </a:defRPr>
            </a:lvl5pPr>
            <a:lvl6pPr indent="-381000" lvl="5" marL="2743200" marR="0" rtl="0" algn="l">
              <a:lnSpc>
                <a:spcPct val="100000"/>
              </a:lnSpc>
              <a:spcBef>
                <a:spcPts val="0"/>
              </a:spcBef>
              <a:spcAft>
                <a:spcPts val="0"/>
              </a:spcAft>
              <a:buClr>
                <a:srgbClr val="D3EBD5"/>
              </a:buClr>
              <a:buSzPts val="2400"/>
              <a:buFont typeface="Titillium Web Light"/>
              <a:buChar char="▫"/>
              <a:defRPr b="0" i="0" sz="2400" u="none" cap="none" strike="noStrike">
                <a:solidFill>
                  <a:srgbClr val="003B55"/>
                </a:solidFill>
                <a:latin typeface="Titillium Web Light"/>
                <a:ea typeface="Titillium Web Light"/>
                <a:cs typeface="Titillium Web Light"/>
                <a:sym typeface="Titillium Web Light"/>
              </a:defRPr>
            </a:lvl6pPr>
            <a:lvl7pPr indent="-381000" lvl="6" marL="3200400" marR="0" rtl="0" algn="l">
              <a:lnSpc>
                <a:spcPct val="100000"/>
              </a:lnSpc>
              <a:spcBef>
                <a:spcPts val="0"/>
              </a:spcBef>
              <a:spcAft>
                <a:spcPts val="0"/>
              </a:spcAft>
              <a:buClr>
                <a:srgbClr val="D3EBD5"/>
              </a:buClr>
              <a:buSzPts val="2400"/>
              <a:buFont typeface="Titillium Web Light"/>
              <a:buChar char="●"/>
              <a:defRPr b="0" i="0" sz="2400" u="none" cap="none" strike="noStrike">
                <a:solidFill>
                  <a:srgbClr val="003B55"/>
                </a:solidFill>
                <a:latin typeface="Titillium Web Light"/>
                <a:ea typeface="Titillium Web Light"/>
                <a:cs typeface="Titillium Web Light"/>
                <a:sym typeface="Titillium Web Light"/>
              </a:defRPr>
            </a:lvl7pPr>
            <a:lvl8pPr indent="-381000" lvl="7" marL="3657600" marR="0" rtl="0" algn="l">
              <a:lnSpc>
                <a:spcPct val="100000"/>
              </a:lnSpc>
              <a:spcBef>
                <a:spcPts val="0"/>
              </a:spcBef>
              <a:spcAft>
                <a:spcPts val="0"/>
              </a:spcAft>
              <a:buClr>
                <a:srgbClr val="D3EBD5"/>
              </a:buClr>
              <a:buSzPts val="2400"/>
              <a:buFont typeface="Titillium Web Light"/>
              <a:buChar char="○"/>
              <a:defRPr b="0" i="0" sz="2400" u="none" cap="none" strike="noStrike">
                <a:solidFill>
                  <a:srgbClr val="003B55"/>
                </a:solidFill>
                <a:latin typeface="Titillium Web Light"/>
                <a:ea typeface="Titillium Web Light"/>
                <a:cs typeface="Titillium Web Light"/>
                <a:sym typeface="Titillium Web Light"/>
              </a:defRPr>
            </a:lvl8pPr>
            <a:lvl9pPr indent="-381000" lvl="8" marL="4114800" marR="0" rtl="0" algn="l">
              <a:lnSpc>
                <a:spcPct val="100000"/>
              </a:lnSpc>
              <a:spcBef>
                <a:spcPts val="0"/>
              </a:spcBef>
              <a:spcAft>
                <a:spcPts val="0"/>
              </a:spcAft>
              <a:buClr>
                <a:srgbClr val="D3EBD5"/>
              </a:buClr>
              <a:buSzPts val="2400"/>
              <a:buFont typeface="Titillium Web Light"/>
              <a:buChar char="■"/>
              <a:defRPr b="0" i="0" sz="2400" u="none" cap="none" strike="noStrike">
                <a:solidFill>
                  <a:srgbClr val="003B55"/>
                </a:solidFill>
                <a:latin typeface="Titillium Web Light"/>
                <a:ea typeface="Titillium Web Light"/>
                <a:cs typeface="Titillium Web Light"/>
                <a:sym typeface="Titillium Web Light"/>
              </a:defRPr>
            </a:lvl9pPr>
          </a:lstStyle>
          <a:p/>
        </p:txBody>
      </p:sp>
      <p:sp>
        <p:nvSpPr>
          <p:cNvPr id="8" name="Shape 8"/>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1pPr>
            <a:lvl2pPr indent="0" lvl="1"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2pPr>
            <a:lvl3pPr indent="0" lvl="2"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3pPr>
            <a:lvl4pPr indent="0" lvl="3"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4pPr>
            <a:lvl5pPr indent="0" lvl="4"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5pPr>
            <a:lvl6pPr indent="0" lvl="5"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6pPr>
            <a:lvl7pPr indent="0" lvl="6"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7pPr>
            <a:lvl8pPr indent="0" lvl="7"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8pPr>
            <a:lvl9pPr indent="0" lvl="8"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45" name="Shape 3845"/>
        <p:cNvGrpSpPr/>
        <p:nvPr/>
      </p:nvGrpSpPr>
      <p:grpSpPr>
        <a:xfrm>
          <a:off x="0" y="0"/>
          <a:ext cx="0" cy="0"/>
          <a:chOff x="0" y="0"/>
          <a:chExt cx="0" cy="0"/>
        </a:xfrm>
      </p:grpSpPr>
      <p:sp>
        <p:nvSpPr>
          <p:cNvPr id="3846" name="Shape 3846"/>
          <p:cNvSpPr txBox="1"/>
          <p:nvPr>
            <p:ph type="ctrTitle"/>
          </p:nvPr>
        </p:nvSpPr>
        <p:spPr>
          <a:xfrm>
            <a:off x="3537150" y="1578400"/>
            <a:ext cx="5017500" cy="15789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JUKED</a:t>
            </a:r>
            <a:endParaRPr/>
          </a:p>
          <a:p>
            <a:pPr indent="0" lvl="0" marL="0">
              <a:spcBef>
                <a:spcPts val="0"/>
              </a:spcBef>
              <a:spcAft>
                <a:spcPts val="0"/>
              </a:spcAft>
              <a:buNone/>
            </a:pPr>
            <a:r>
              <a:rPr lang="en" sz="1800"/>
              <a:t>Design Presentation</a:t>
            </a:r>
            <a:endParaRPr sz="1800"/>
          </a:p>
        </p:txBody>
      </p:sp>
      <p:sp>
        <p:nvSpPr>
          <p:cNvPr id="3847" name="Shape 3847"/>
          <p:cNvSpPr txBox="1"/>
          <p:nvPr>
            <p:ph idx="1" type="subTitle"/>
          </p:nvPr>
        </p:nvSpPr>
        <p:spPr>
          <a:xfrm>
            <a:off x="3399500" y="3924925"/>
            <a:ext cx="5611200" cy="1155300"/>
          </a:xfrm>
          <a:prstGeom prst="rect">
            <a:avLst/>
          </a:prstGeom>
        </p:spPr>
        <p:txBody>
          <a:bodyPr anchorCtr="0" anchor="t" bIns="91425" lIns="91425" spcFirstLastPara="1" rIns="91425" wrap="square" tIns="91425">
            <a:noAutofit/>
          </a:bodyPr>
          <a:lstStyle/>
          <a:p>
            <a:pPr indent="0" lvl="0" marL="0" algn="ctr">
              <a:spcBef>
                <a:spcPts val="600"/>
              </a:spcBef>
              <a:spcAft>
                <a:spcPts val="0"/>
              </a:spcAft>
              <a:buNone/>
            </a:pPr>
            <a:r>
              <a:rPr lang="en"/>
              <a:t>Francisco Rovelo, Laura Phillips, John Mills, Noah Patton, M Rahman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06" name="Shape 3906"/>
        <p:cNvGrpSpPr/>
        <p:nvPr/>
      </p:nvGrpSpPr>
      <p:grpSpPr>
        <a:xfrm>
          <a:off x="0" y="0"/>
          <a:ext cx="0" cy="0"/>
          <a:chOff x="0" y="0"/>
          <a:chExt cx="0" cy="0"/>
        </a:xfrm>
      </p:grpSpPr>
      <p:sp>
        <p:nvSpPr>
          <p:cNvPr id="3907" name="Shape 3907"/>
          <p:cNvSpPr txBox="1"/>
          <p:nvPr>
            <p:ph type="title"/>
          </p:nvPr>
        </p:nvSpPr>
        <p:spPr>
          <a:xfrm>
            <a:off x="0" y="0"/>
            <a:ext cx="6761100" cy="857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Check If User Has Voted</a:t>
            </a:r>
            <a:endParaRPr/>
          </a:p>
        </p:txBody>
      </p:sp>
      <p:sp>
        <p:nvSpPr>
          <p:cNvPr id="3908" name="Shape 3908"/>
          <p:cNvSpPr txBox="1"/>
          <p:nvPr>
            <p:ph idx="1" type="body"/>
          </p:nvPr>
        </p:nvSpPr>
        <p:spPr>
          <a:xfrm>
            <a:off x="705650" y="1619800"/>
            <a:ext cx="6761100" cy="29805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t/>
            </a:r>
            <a:endParaRPr/>
          </a:p>
          <a:p>
            <a:pPr indent="0" lvl="0" marL="0" rtl="0">
              <a:spcBef>
                <a:spcPts val="600"/>
              </a:spcBef>
              <a:spcAft>
                <a:spcPts val="0"/>
              </a:spcAft>
              <a:buNone/>
            </a:pPr>
            <a:r>
              <a:t/>
            </a:r>
            <a:endParaRPr/>
          </a:p>
          <a:p>
            <a:pPr indent="0" lvl="0" marL="0" rtl="0">
              <a:spcBef>
                <a:spcPts val="600"/>
              </a:spcBef>
              <a:spcAft>
                <a:spcPts val="0"/>
              </a:spcAft>
              <a:buNone/>
            </a:pPr>
            <a:br>
              <a:rPr lang="en"/>
            </a:br>
            <a:endParaRPr/>
          </a:p>
          <a:p>
            <a:pPr indent="0" lvl="0" marL="0" rtl="0">
              <a:spcBef>
                <a:spcPts val="600"/>
              </a:spcBef>
              <a:spcAft>
                <a:spcPts val="0"/>
              </a:spcAft>
              <a:buNone/>
            </a:pPr>
            <a:r>
              <a:t/>
            </a:r>
            <a:endParaRPr sz="1800"/>
          </a:p>
          <a:p>
            <a:pPr indent="-342900" lvl="0" marL="457200" rtl="0">
              <a:spcBef>
                <a:spcPts val="600"/>
              </a:spcBef>
              <a:spcAft>
                <a:spcPts val="0"/>
              </a:spcAft>
              <a:buSzPts val="1800"/>
              <a:buChar char="●"/>
            </a:pPr>
            <a:r>
              <a:rPr lang="en" sz="1800"/>
              <a:t>When a user tries to vote on a song, the app will send the user’s ID and the song ID to the server, which will contact the database. If there is a vote matching the user AND song ID, then an error message is displayed. Otherwise, the vote is allowed.</a:t>
            </a:r>
            <a:endParaRPr sz="1800"/>
          </a:p>
        </p:txBody>
      </p:sp>
      <p:pic>
        <p:nvPicPr>
          <p:cNvPr id="3909" name="Shape 3909"/>
          <p:cNvPicPr preferRelativeResize="0"/>
          <p:nvPr/>
        </p:nvPicPr>
        <p:blipFill>
          <a:blip r:embed="rId3">
            <a:alphaModFix/>
          </a:blip>
          <a:stretch>
            <a:fillRect/>
          </a:stretch>
        </p:blipFill>
        <p:spPr>
          <a:xfrm>
            <a:off x="1679862" y="686725"/>
            <a:ext cx="4812676" cy="31358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13" name="Shape 3913"/>
        <p:cNvGrpSpPr/>
        <p:nvPr/>
      </p:nvGrpSpPr>
      <p:grpSpPr>
        <a:xfrm>
          <a:off x="0" y="0"/>
          <a:ext cx="0" cy="0"/>
          <a:chOff x="0" y="0"/>
          <a:chExt cx="0" cy="0"/>
        </a:xfrm>
      </p:grpSpPr>
      <p:sp>
        <p:nvSpPr>
          <p:cNvPr id="3914" name="Shape 3914"/>
          <p:cNvSpPr txBox="1"/>
          <p:nvPr>
            <p:ph type="title"/>
          </p:nvPr>
        </p:nvSpPr>
        <p:spPr>
          <a:xfrm>
            <a:off x="257925" y="215500"/>
            <a:ext cx="6761100" cy="8574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Search for a song</a:t>
            </a:r>
            <a:endParaRPr/>
          </a:p>
        </p:txBody>
      </p:sp>
      <p:sp>
        <p:nvSpPr>
          <p:cNvPr id="3915" name="Shape 3915"/>
          <p:cNvSpPr txBox="1"/>
          <p:nvPr>
            <p:ph idx="1" type="body"/>
          </p:nvPr>
        </p:nvSpPr>
        <p:spPr>
          <a:xfrm>
            <a:off x="718300" y="1733550"/>
            <a:ext cx="6761100" cy="26268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t/>
            </a:r>
            <a:endParaRPr/>
          </a:p>
          <a:p>
            <a:pPr indent="0" lvl="0" marL="0">
              <a:spcBef>
                <a:spcPts val="600"/>
              </a:spcBef>
              <a:spcAft>
                <a:spcPts val="0"/>
              </a:spcAft>
              <a:buNone/>
            </a:pPr>
            <a:r>
              <a:t/>
            </a:r>
            <a:endParaRPr/>
          </a:p>
          <a:p>
            <a:pPr indent="0" lvl="0" marL="0">
              <a:spcBef>
                <a:spcPts val="600"/>
              </a:spcBef>
              <a:spcAft>
                <a:spcPts val="0"/>
              </a:spcAft>
              <a:buNone/>
            </a:pPr>
            <a:r>
              <a:t/>
            </a:r>
            <a:endParaRPr/>
          </a:p>
          <a:p>
            <a:pPr indent="0" lvl="0" marL="0">
              <a:spcBef>
                <a:spcPts val="600"/>
              </a:spcBef>
              <a:spcAft>
                <a:spcPts val="0"/>
              </a:spcAft>
              <a:buNone/>
            </a:pPr>
            <a:r>
              <a:t/>
            </a:r>
            <a:endParaRPr/>
          </a:p>
          <a:p>
            <a:pPr indent="0" lvl="0" marL="0">
              <a:spcBef>
                <a:spcPts val="600"/>
              </a:spcBef>
              <a:spcAft>
                <a:spcPts val="0"/>
              </a:spcAft>
              <a:buNone/>
            </a:pPr>
            <a:r>
              <a:t/>
            </a:r>
            <a:endParaRPr/>
          </a:p>
          <a:p>
            <a:pPr indent="0" lvl="0" marL="0">
              <a:spcBef>
                <a:spcPts val="600"/>
              </a:spcBef>
              <a:spcAft>
                <a:spcPts val="0"/>
              </a:spcAft>
              <a:buNone/>
            </a:pPr>
            <a:r>
              <a:t/>
            </a:r>
            <a:endParaRPr/>
          </a:p>
          <a:p>
            <a:pPr indent="0" lvl="0" marL="0">
              <a:spcBef>
                <a:spcPts val="600"/>
              </a:spcBef>
              <a:spcAft>
                <a:spcPts val="0"/>
              </a:spcAft>
              <a:buNone/>
            </a:pPr>
            <a:r>
              <a:rPr lang="en" sz="1800"/>
              <a:t>When user search for a song, the passes the query to spotify, returns the result to app. User than have option to choose, discard or redo.</a:t>
            </a:r>
            <a:endParaRPr sz="1800"/>
          </a:p>
          <a:p>
            <a:pPr indent="0" lvl="0" marL="0">
              <a:spcBef>
                <a:spcPts val="600"/>
              </a:spcBef>
              <a:spcAft>
                <a:spcPts val="0"/>
              </a:spcAft>
              <a:buNone/>
            </a:pPr>
            <a:r>
              <a:t/>
            </a:r>
            <a:endParaRPr/>
          </a:p>
          <a:p>
            <a:pPr indent="0" lvl="0" marL="0">
              <a:spcBef>
                <a:spcPts val="600"/>
              </a:spcBef>
              <a:spcAft>
                <a:spcPts val="0"/>
              </a:spcAft>
              <a:buNone/>
            </a:pPr>
            <a:r>
              <a:t/>
            </a:r>
            <a:endParaRPr/>
          </a:p>
          <a:p>
            <a:pPr indent="0" lvl="0" marL="0">
              <a:spcBef>
                <a:spcPts val="600"/>
              </a:spcBef>
              <a:spcAft>
                <a:spcPts val="0"/>
              </a:spcAft>
              <a:buNone/>
            </a:pPr>
            <a:r>
              <a:t/>
            </a:r>
            <a:endParaRPr/>
          </a:p>
        </p:txBody>
      </p:sp>
      <p:pic>
        <p:nvPicPr>
          <p:cNvPr id="3916" name="Shape 3916"/>
          <p:cNvPicPr preferRelativeResize="0"/>
          <p:nvPr/>
        </p:nvPicPr>
        <p:blipFill>
          <a:blip r:embed="rId3">
            <a:alphaModFix/>
          </a:blip>
          <a:stretch>
            <a:fillRect/>
          </a:stretch>
        </p:blipFill>
        <p:spPr>
          <a:xfrm>
            <a:off x="575425" y="1003300"/>
            <a:ext cx="6761101" cy="3292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20" name="Shape 3920"/>
        <p:cNvGrpSpPr/>
        <p:nvPr/>
      </p:nvGrpSpPr>
      <p:grpSpPr>
        <a:xfrm>
          <a:off x="0" y="0"/>
          <a:ext cx="0" cy="0"/>
          <a:chOff x="0" y="0"/>
          <a:chExt cx="0" cy="0"/>
        </a:xfrm>
      </p:grpSpPr>
      <p:sp>
        <p:nvSpPr>
          <p:cNvPr id="3921" name="Shape 3921"/>
          <p:cNvSpPr txBox="1"/>
          <p:nvPr>
            <p:ph type="title"/>
          </p:nvPr>
        </p:nvSpPr>
        <p:spPr>
          <a:xfrm>
            <a:off x="257925" y="199625"/>
            <a:ext cx="6761100" cy="8574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Add a song</a:t>
            </a:r>
            <a:endParaRPr/>
          </a:p>
        </p:txBody>
      </p:sp>
      <p:sp>
        <p:nvSpPr>
          <p:cNvPr id="3922" name="Shape 3922"/>
          <p:cNvSpPr txBox="1"/>
          <p:nvPr>
            <p:ph idx="1" type="body"/>
          </p:nvPr>
        </p:nvSpPr>
        <p:spPr>
          <a:xfrm>
            <a:off x="718300" y="1733550"/>
            <a:ext cx="6761100" cy="29997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t/>
            </a:r>
            <a:endParaRPr/>
          </a:p>
          <a:p>
            <a:pPr indent="0" lvl="0" marL="0">
              <a:spcBef>
                <a:spcPts val="600"/>
              </a:spcBef>
              <a:spcAft>
                <a:spcPts val="0"/>
              </a:spcAft>
              <a:buNone/>
            </a:pPr>
            <a:r>
              <a:t/>
            </a:r>
            <a:endParaRPr/>
          </a:p>
          <a:p>
            <a:pPr indent="0" lvl="0" marL="0">
              <a:spcBef>
                <a:spcPts val="600"/>
              </a:spcBef>
              <a:spcAft>
                <a:spcPts val="0"/>
              </a:spcAft>
              <a:buNone/>
            </a:pPr>
            <a:r>
              <a:t/>
            </a:r>
            <a:endParaRPr/>
          </a:p>
          <a:p>
            <a:pPr indent="0" lvl="0" marL="0">
              <a:spcBef>
                <a:spcPts val="600"/>
              </a:spcBef>
              <a:spcAft>
                <a:spcPts val="0"/>
              </a:spcAft>
              <a:buNone/>
            </a:pPr>
            <a:r>
              <a:t/>
            </a:r>
            <a:endParaRPr/>
          </a:p>
          <a:p>
            <a:pPr indent="0" lvl="0" marL="0">
              <a:spcBef>
                <a:spcPts val="600"/>
              </a:spcBef>
              <a:spcAft>
                <a:spcPts val="0"/>
              </a:spcAft>
              <a:buNone/>
            </a:pPr>
            <a:r>
              <a:t/>
            </a:r>
            <a:endParaRPr/>
          </a:p>
          <a:p>
            <a:pPr indent="0" lvl="0" marL="0">
              <a:spcBef>
                <a:spcPts val="600"/>
              </a:spcBef>
              <a:spcAft>
                <a:spcPts val="0"/>
              </a:spcAft>
              <a:buNone/>
            </a:pPr>
            <a:r>
              <a:t/>
            </a:r>
            <a:endParaRPr/>
          </a:p>
          <a:p>
            <a:pPr indent="0" lvl="0" marL="0">
              <a:spcBef>
                <a:spcPts val="600"/>
              </a:spcBef>
              <a:spcAft>
                <a:spcPts val="0"/>
              </a:spcAft>
              <a:buNone/>
            </a:pPr>
            <a:r>
              <a:rPr lang="en" sz="1800"/>
              <a:t>User selects a song, the database gets updated and user is sent to lobby or requested to select another song.</a:t>
            </a:r>
            <a:endParaRPr sz="1800"/>
          </a:p>
          <a:p>
            <a:pPr indent="0" lvl="0" marL="0">
              <a:spcBef>
                <a:spcPts val="600"/>
              </a:spcBef>
              <a:spcAft>
                <a:spcPts val="0"/>
              </a:spcAft>
              <a:buNone/>
            </a:pPr>
            <a:r>
              <a:t/>
            </a:r>
            <a:endParaRPr/>
          </a:p>
        </p:txBody>
      </p:sp>
      <p:pic>
        <p:nvPicPr>
          <p:cNvPr id="3923" name="Shape 3923"/>
          <p:cNvPicPr preferRelativeResize="0"/>
          <p:nvPr/>
        </p:nvPicPr>
        <p:blipFill>
          <a:blip r:embed="rId3">
            <a:alphaModFix/>
          </a:blip>
          <a:stretch>
            <a:fillRect/>
          </a:stretch>
        </p:blipFill>
        <p:spPr>
          <a:xfrm>
            <a:off x="569000" y="1057025"/>
            <a:ext cx="7059700" cy="32052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27" name="Shape 3927"/>
        <p:cNvGrpSpPr/>
        <p:nvPr/>
      </p:nvGrpSpPr>
      <p:grpSpPr>
        <a:xfrm>
          <a:off x="0" y="0"/>
          <a:ext cx="0" cy="0"/>
          <a:chOff x="0" y="0"/>
          <a:chExt cx="0" cy="0"/>
        </a:xfrm>
      </p:grpSpPr>
      <p:sp>
        <p:nvSpPr>
          <p:cNvPr id="3928" name="Shape 3928"/>
          <p:cNvSpPr txBox="1"/>
          <p:nvPr>
            <p:ph type="title"/>
          </p:nvPr>
        </p:nvSpPr>
        <p:spPr>
          <a:xfrm>
            <a:off x="257925" y="215500"/>
            <a:ext cx="6761100" cy="857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Leave Lobby</a:t>
            </a:r>
            <a:endParaRPr/>
          </a:p>
        </p:txBody>
      </p:sp>
      <p:sp>
        <p:nvSpPr>
          <p:cNvPr id="3929" name="Shape 3929"/>
          <p:cNvSpPr txBox="1"/>
          <p:nvPr>
            <p:ph idx="1" type="body"/>
          </p:nvPr>
        </p:nvSpPr>
        <p:spPr>
          <a:xfrm>
            <a:off x="718300" y="1733550"/>
            <a:ext cx="6761100" cy="2626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t/>
            </a:r>
            <a:endParaRPr/>
          </a:p>
          <a:p>
            <a:pPr indent="0" lvl="0" marL="0" rtl="0">
              <a:spcBef>
                <a:spcPts val="600"/>
              </a:spcBef>
              <a:spcAft>
                <a:spcPts val="0"/>
              </a:spcAft>
              <a:buNone/>
            </a:pPr>
            <a:r>
              <a:t/>
            </a:r>
            <a:endParaRPr/>
          </a:p>
          <a:p>
            <a:pPr indent="0" lvl="0" marL="0" rtl="0">
              <a:spcBef>
                <a:spcPts val="600"/>
              </a:spcBef>
              <a:spcAft>
                <a:spcPts val="0"/>
              </a:spcAft>
              <a:buNone/>
            </a:pPr>
            <a:r>
              <a:t/>
            </a:r>
            <a:endParaRPr/>
          </a:p>
          <a:p>
            <a:pPr indent="0" lvl="0" marL="0" rtl="0">
              <a:spcBef>
                <a:spcPts val="600"/>
              </a:spcBef>
              <a:spcAft>
                <a:spcPts val="0"/>
              </a:spcAft>
              <a:buNone/>
            </a:pPr>
            <a:r>
              <a:t/>
            </a:r>
            <a:endParaRPr/>
          </a:p>
          <a:p>
            <a:pPr indent="0" lvl="0" marL="0" rtl="0">
              <a:spcBef>
                <a:spcPts val="600"/>
              </a:spcBef>
              <a:spcAft>
                <a:spcPts val="0"/>
              </a:spcAft>
              <a:buNone/>
            </a:pPr>
            <a:r>
              <a:t/>
            </a:r>
            <a:endParaRPr/>
          </a:p>
          <a:p>
            <a:pPr indent="0" lvl="0" marL="0" rtl="0">
              <a:spcBef>
                <a:spcPts val="600"/>
              </a:spcBef>
              <a:spcAft>
                <a:spcPts val="0"/>
              </a:spcAft>
              <a:buNone/>
            </a:pPr>
            <a:r>
              <a:rPr lang="en" sz="1800"/>
              <a:t>When user clicks leave lobby, the app passes the request to the server, which queries the database, then returns to the server to disconnect the app before fully clearing the database.</a:t>
            </a:r>
            <a:endParaRPr sz="1800"/>
          </a:p>
          <a:p>
            <a:pPr indent="0" lvl="0" marL="0" rtl="0">
              <a:spcBef>
                <a:spcPts val="600"/>
              </a:spcBef>
              <a:spcAft>
                <a:spcPts val="0"/>
              </a:spcAft>
              <a:buNone/>
            </a:pPr>
            <a:r>
              <a:t/>
            </a:r>
            <a:endParaRPr/>
          </a:p>
          <a:p>
            <a:pPr indent="0" lvl="0" marL="0" rtl="0">
              <a:spcBef>
                <a:spcPts val="600"/>
              </a:spcBef>
              <a:spcAft>
                <a:spcPts val="0"/>
              </a:spcAft>
              <a:buNone/>
            </a:pPr>
            <a:r>
              <a:t/>
            </a:r>
            <a:endParaRPr/>
          </a:p>
          <a:p>
            <a:pPr indent="0" lvl="0" marL="0" rtl="0">
              <a:spcBef>
                <a:spcPts val="600"/>
              </a:spcBef>
              <a:spcAft>
                <a:spcPts val="0"/>
              </a:spcAft>
              <a:buNone/>
            </a:pPr>
            <a:r>
              <a:t/>
            </a:r>
            <a:endParaRPr/>
          </a:p>
        </p:txBody>
      </p:sp>
      <p:pic>
        <p:nvPicPr>
          <p:cNvPr id="3930" name="Shape 3930"/>
          <p:cNvPicPr preferRelativeResize="0"/>
          <p:nvPr/>
        </p:nvPicPr>
        <p:blipFill rotWithShape="1">
          <a:blip r:embed="rId3">
            <a:alphaModFix/>
          </a:blip>
          <a:srcRect b="961" l="0" r="0" t="961"/>
          <a:stretch/>
        </p:blipFill>
        <p:spPr>
          <a:xfrm>
            <a:off x="847600" y="977875"/>
            <a:ext cx="6171425" cy="30054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34" name="Shape 3934"/>
        <p:cNvGrpSpPr/>
        <p:nvPr/>
      </p:nvGrpSpPr>
      <p:grpSpPr>
        <a:xfrm>
          <a:off x="0" y="0"/>
          <a:ext cx="0" cy="0"/>
          <a:chOff x="0" y="0"/>
          <a:chExt cx="0" cy="0"/>
        </a:xfrm>
      </p:grpSpPr>
      <p:sp>
        <p:nvSpPr>
          <p:cNvPr id="3935" name="Shape 3935"/>
          <p:cNvSpPr txBox="1"/>
          <p:nvPr>
            <p:ph type="title"/>
          </p:nvPr>
        </p:nvSpPr>
        <p:spPr>
          <a:xfrm>
            <a:off x="257925" y="215500"/>
            <a:ext cx="6761100" cy="857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Close</a:t>
            </a:r>
            <a:r>
              <a:rPr lang="en"/>
              <a:t> Lobby</a:t>
            </a:r>
            <a:endParaRPr/>
          </a:p>
        </p:txBody>
      </p:sp>
      <p:sp>
        <p:nvSpPr>
          <p:cNvPr id="3936" name="Shape 3936"/>
          <p:cNvSpPr txBox="1"/>
          <p:nvPr>
            <p:ph idx="1" type="body"/>
          </p:nvPr>
        </p:nvSpPr>
        <p:spPr>
          <a:xfrm>
            <a:off x="718300" y="1733550"/>
            <a:ext cx="6761100" cy="2626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t/>
            </a:r>
            <a:endParaRPr/>
          </a:p>
          <a:p>
            <a:pPr indent="0" lvl="0" marL="0" rtl="0">
              <a:spcBef>
                <a:spcPts val="600"/>
              </a:spcBef>
              <a:spcAft>
                <a:spcPts val="0"/>
              </a:spcAft>
              <a:buNone/>
            </a:pPr>
            <a:r>
              <a:t/>
            </a:r>
            <a:endParaRPr/>
          </a:p>
          <a:p>
            <a:pPr indent="0" lvl="0" marL="0" rtl="0">
              <a:spcBef>
                <a:spcPts val="600"/>
              </a:spcBef>
              <a:spcAft>
                <a:spcPts val="0"/>
              </a:spcAft>
              <a:buNone/>
            </a:pPr>
            <a:r>
              <a:t/>
            </a:r>
            <a:endParaRPr/>
          </a:p>
          <a:p>
            <a:pPr indent="0" lvl="0" marL="0" rtl="0">
              <a:spcBef>
                <a:spcPts val="600"/>
              </a:spcBef>
              <a:spcAft>
                <a:spcPts val="0"/>
              </a:spcAft>
              <a:buNone/>
            </a:pPr>
            <a:r>
              <a:t/>
            </a:r>
            <a:endParaRPr/>
          </a:p>
          <a:p>
            <a:pPr indent="0" lvl="0" marL="0" rtl="0">
              <a:spcBef>
                <a:spcPts val="600"/>
              </a:spcBef>
              <a:spcAft>
                <a:spcPts val="0"/>
              </a:spcAft>
              <a:buNone/>
            </a:pPr>
            <a:r>
              <a:t/>
            </a:r>
            <a:endParaRPr/>
          </a:p>
          <a:p>
            <a:pPr indent="0" lvl="0" marL="0" rtl="0">
              <a:spcBef>
                <a:spcPts val="600"/>
              </a:spcBef>
              <a:spcAft>
                <a:spcPts val="0"/>
              </a:spcAft>
              <a:buNone/>
            </a:pPr>
            <a:r>
              <a:rPr lang="en" sz="1800"/>
              <a:t>When host clicks leave lobby, the app passes the request to the server, which gathers user list from DB to disconnect users from lobby and then close/clear the DB entries.</a:t>
            </a:r>
            <a:endParaRPr sz="1800"/>
          </a:p>
          <a:p>
            <a:pPr indent="0" lvl="0" marL="0" rtl="0">
              <a:spcBef>
                <a:spcPts val="600"/>
              </a:spcBef>
              <a:spcAft>
                <a:spcPts val="0"/>
              </a:spcAft>
              <a:buNone/>
            </a:pPr>
            <a:r>
              <a:t/>
            </a:r>
            <a:endParaRPr/>
          </a:p>
          <a:p>
            <a:pPr indent="0" lvl="0" marL="0" rtl="0">
              <a:spcBef>
                <a:spcPts val="600"/>
              </a:spcBef>
              <a:spcAft>
                <a:spcPts val="0"/>
              </a:spcAft>
              <a:buNone/>
            </a:pPr>
            <a:r>
              <a:t/>
            </a:r>
            <a:endParaRPr/>
          </a:p>
          <a:p>
            <a:pPr indent="0" lvl="0" marL="0" rtl="0">
              <a:spcBef>
                <a:spcPts val="600"/>
              </a:spcBef>
              <a:spcAft>
                <a:spcPts val="0"/>
              </a:spcAft>
              <a:buNone/>
            </a:pPr>
            <a:r>
              <a:t/>
            </a:r>
            <a:endParaRPr/>
          </a:p>
        </p:txBody>
      </p:sp>
      <p:pic>
        <p:nvPicPr>
          <p:cNvPr id="3937" name="Shape 3937"/>
          <p:cNvPicPr preferRelativeResize="0"/>
          <p:nvPr/>
        </p:nvPicPr>
        <p:blipFill>
          <a:blip r:embed="rId3">
            <a:alphaModFix/>
          </a:blip>
          <a:stretch>
            <a:fillRect/>
          </a:stretch>
        </p:blipFill>
        <p:spPr>
          <a:xfrm>
            <a:off x="923575" y="866875"/>
            <a:ext cx="5690500" cy="32566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41" name="Shape 3941"/>
        <p:cNvGrpSpPr/>
        <p:nvPr/>
      </p:nvGrpSpPr>
      <p:grpSpPr>
        <a:xfrm>
          <a:off x="0" y="0"/>
          <a:ext cx="0" cy="0"/>
          <a:chOff x="0" y="0"/>
          <a:chExt cx="0" cy="0"/>
        </a:xfrm>
      </p:grpSpPr>
      <p:sp>
        <p:nvSpPr>
          <p:cNvPr id="3942" name="Shape 3942"/>
          <p:cNvSpPr txBox="1"/>
          <p:nvPr>
            <p:ph type="title"/>
          </p:nvPr>
        </p:nvSpPr>
        <p:spPr>
          <a:xfrm>
            <a:off x="286725" y="474025"/>
            <a:ext cx="6761100" cy="424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Class Diagram</a:t>
            </a:r>
            <a:endParaRPr/>
          </a:p>
        </p:txBody>
      </p:sp>
      <p:sp>
        <p:nvSpPr>
          <p:cNvPr id="3943" name="Shape 3943"/>
          <p:cNvSpPr txBox="1"/>
          <p:nvPr>
            <p:ph idx="1" type="body"/>
          </p:nvPr>
        </p:nvSpPr>
        <p:spPr>
          <a:xfrm>
            <a:off x="718300" y="1733550"/>
            <a:ext cx="6761100" cy="29805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t/>
            </a:r>
            <a:endParaRPr/>
          </a:p>
        </p:txBody>
      </p:sp>
      <p:pic>
        <p:nvPicPr>
          <p:cNvPr id="3944" name="Shape 3944"/>
          <p:cNvPicPr preferRelativeResize="0"/>
          <p:nvPr/>
        </p:nvPicPr>
        <p:blipFill>
          <a:blip r:embed="rId3">
            <a:alphaModFix/>
          </a:blip>
          <a:stretch>
            <a:fillRect/>
          </a:stretch>
        </p:blipFill>
        <p:spPr>
          <a:xfrm>
            <a:off x="351550" y="795650"/>
            <a:ext cx="7127851" cy="420635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48" name="Shape 3948"/>
        <p:cNvGrpSpPr/>
        <p:nvPr/>
      </p:nvGrpSpPr>
      <p:grpSpPr>
        <a:xfrm>
          <a:off x="0" y="0"/>
          <a:ext cx="0" cy="0"/>
          <a:chOff x="0" y="0"/>
          <a:chExt cx="0" cy="0"/>
        </a:xfrm>
      </p:grpSpPr>
      <p:sp>
        <p:nvSpPr>
          <p:cNvPr id="3949" name="Shape 3949"/>
          <p:cNvSpPr txBox="1"/>
          <p:nvPr>
            <p:ph type="title"/>
          </p:nvPr>
        </p:nvSpPr>
        <p:spPr>
          <a:xfrm>
            <a:off x="718300" y="739375"/>
            <a:ext cx="6761100" cy="8574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Present Priority</a:t>
            </a:r>
            <a:endParaRPr/>
          </a:p>
        </p:txBody>
      </p:sp>
      <p:sp>
        <p:nvSpPr>
          <p:cNvPr id="3950" name="Shape 3950"/>
          <p:cNvSpPr txBox="1"/>
          <p:nvPr>
            <p:ph idx="1" type="body"/>
          </p:nvPr>
        </p:nvSpPr>
        <p:spPr>
          <a:xfrm>
            <a:off x="718300" y="1733550"/>
            <a:ext cx="6761100" cy="2980500"/>
          </a:xfrm>
          <a:prstGeom prst="rect">
            <a:avLst/>
          </a:prstGeom>
        </p:spPr>
        <p:txBody>
          <a:bodyPr anchorCtr="0" anchor="t" bIns="91425" lIns="91425" spcFirstLastPara="1" rIns="91425" wrap="square" tIns="91425">
            <a:noAutofit/>
          </a:bodyPr>
          <a:lstStyle/>
          <a:p>
            <a:pPr indent="-317500" lvl="0" marL="457200" rtl="0">
              <a:spcBef>
                <a:spcPts val="600"/>
              </a:spcBef>
              <a:spcAft>
                <a:spcPts val="0"/>
              </a:spcAft>
              <a:buSzPts val="1400"/>
              <a:buChar char="❖"/>
            </a:pPr>
            <a:r>
              <a:rPr lang="en" sz="1400"/>
              <a:t>Best to have less option but better performance- just focus on Spotify, with the options open for SoundCloud and Youtube in the future.</a:t>
            </a:r>
            <a:endParaRPr sz="1400"/>
          </a:p>
          <a:p>
            <a:pPr indent="-317500" lvl="0" marL="457200" rtl="0">
              <a:spcBef>
                <a:spcPts val="0"/>
              </a:spcBef>
              <a:spcAft>
                <a:spcPts val="0"/>
              </a:spcAft>
              <a:buSzPts val="1400"/>
              <a:buChar char="❖"/>
            </a:pPr>
            <a:r>
              <a:rPr lang="en" sz="1400"/>
              <a:t>Get a working app, then each member picks an area to smooth out the rough edges.</a:t>
            </a:r>
            <a:endParaRPr sz="1400"/>
          </a:p>
          <a:p>
            <a:pPr indent="-317500" lvl="0" marL="457200" rtl="0">
              <a:spcBef>
                <a:spcPts val="0"/>
              </a:spcBef>
              <a:spcAft>
                <a:spcPts val="0"/>
              </a:spcAft>
              <a:buSzPts val="1400"/>
              <a:buChar char="❖"/>
            </a:pPr>
            <a:r>
              <a:rPr lang="en" sz="1400"/>
              <a:t>A little bit everyday gets more done in a week then trying to code the whole day.</a:t>
            </a:r>
            <a:endParaRPr sz="1400"/>
          </a:p>
          <a:p>
            <a:pPr indent="-317500" lvl="0" marL="457200" rtl="0">
              <a:spcBef>
                <a:spcPts val="0"/>
              </a:spcBef>
              <a:spcAft>
                <a:spcPts val="0"/>
              </a:spcAft>
              <a:buSzPts val="1400"/>
              <a:buChar char="❖"/>
            </a:pPr>
            <a:r>
              <a:rPr lang="en" sz="1400"/>
              <a:t>Pick a time everyday for team members to meet and collaborate.</a:t>
            </a:r>
            <a:endParaRPr sz="1400"/>
          </a:p>
          <a:p>
            <a:pPr indent="-317500" lvl="0" marL="457200" rtl="0">
              <a:spcBef>
                <a:spcPts val="0"/>
              </a:spcBef>
              <a:spcAft>
                <a:spcPts val="0"/>
              </a:spcAft>
              <a:buSzPts val="1400"/>
              <a:buChar char="❖"/>
            </a:pPr>
            <a:r>
              <a:rPr lang="en" sz="1400"/>
              <a:t>Consistency.</a:t>
            </a:r>
            <a:endParaRPr sz="1400"/>
          </a:p>
          <a:p>
            <a:pPr indent="-317500" lvl="0" marL="457200" rtl="0">
              <a:spcBef>
                <a:spcPts val="0"/>
              </a:spcBef>
              <a:spcAft>
                <a:spcPts val="0"/>
              </a:spcAft>
              <a:buSzPts val="1400"/>
              <a:buChar char="❖"/>
            </a:pPr>
            <a:r>
              <a:rPr lang="en" sz="1400"/>
              <a:t>Time management.</a:t>
            </a:r>
            <a:endParaRPr sz="1400"/>
          </a:p>
          <a:p>
            <a:pPr indent="-317500" lvl="0" marL="457200" rtl="0">
              <a:spcBef>
                <a:spcPts val="0"/>
              </a:spcBef>
              <a:spcAft>
                <a:spcPts val="0"/>
              </a:spcAft>
              <a:buSzPts val="1400"/>
              <a:buChar char="❖"/>
            </a:pPr>
            <a:r>
              <a:rPr lang="en" sz="1400"/>
              <a:t>We are at a stopping point to make the best app possible (we will never have an      app then)  and work on the present best scenario.</a:t>
            </a:r>
            <a:endParaRPr sz="1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4" name="Shape 3954"/>
        <p:cNvGrpSpPr/>
        <p:nvPr/>
      </p:nvGrpSpPr>
      <p:grpSpPr>
        <a:xfrm>
          <a:off x="0" y="0"/>
          <a:ext cx="0" cy="0"/>
          <a:chOff x="0" y="0"/>
          <a:chExt cx="0" cy="0"/>
        </a:xfrm>
      </p:grpSpPr>
      <p:sp>
        <p:nvSpPr>
          <p:cNvPr id="3955" name="Shape 3955"/>
          <p:cNvSpPr txBox="1"/>
          <p:nvPr>
            <p:ph type="title"/>
          </p:nvPr>
        </p:nvSpPr>
        <p:spPr>
          <a:xfrm>
            <a:off x="718300" y="739375"/>
            <a:ext cx="6761100" cy="8574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Summary</a:t>
            </a:r>
            <a:endParaRPr/>
          </a:p>
        </p:txBody>
      </p:sp>
      <p:sp>
        <p:nvSpPr>
          <p:cNvPr id="3956" name="Shape 3956"/>
          <p:cNvSpPr txBox="1"/>
          <p:nvPr>
            <p:ph idx="1" type="body"/>
          </p:nvPr>
        </p:nvSpPr>
        <p:spPr>
          <a:xfrm>
            <a:off x="718300" y="1733550"/>
            <a:ext cx="6761100" cy="2980500"/>
          </a:xfrm>
          <a:prstGeom prst="rect">
            <a:avLst/>
          </a:prstGeom>
        </p:spPr>
        <p:txBody>
          <a:bodyPr anchorCtr="0" anchor="t" bIns="91425" lIns="91425" spcFirstLastPara="1" rIns="91425" wrap="square" tIns="91425">
            <a:noAutofit/>
          </a:bodyPr>
          <a:lstStyle/>
          <a:p>
            <a:pPr indent="-381000" lvl="0" marL="457200" rtl="0">
              <a:spcBef>
                <a:spcPts val="600"/>
              </a:spcBef>
              <a:spcAft>
                <a:spcPts val="0"/>
              </a:spcAft>
              <a:buSzPts val="2400"/>
              <a:buChar char="▪"/>
            </a:pPr>
            <a:r>
              <a:rPr lang="en"/>
              <a:t>Confident about the design of the application and the backend.</a:t>
            </a:r>
            <a:endParaRPr/>
          </a:p>
          <a:p>
            <a:pPr indent="-381000" lvl="0" marL="457200" rtl="0">
              <a:spcBef>
                <a:spcPts val="0"/>
              </a:spcBef>
              <a:spcAft>
                <a:spcPts val="0"/>
              </a:spcAft>
              <a:buSzPts val="2400"/>
              <a:buChar char="▪"/>
            </a:pPr>
            <a:r>
              <a:rPr lang="en"/>
              <a:t>Confidence in our ability to get a working product soon and add polish later.</a:t>
            </a:r>
            <a:endParaRPr/>
          </a:p>
          <a:p>
            <a:pPr indent="-381000" lvl="0" marL="457200" rtl="0">
              <a:spcBef>
                <a:spcPts val="0"/>
              </a:spcBef>
              <a:spcAft>
                <a:spcPts val="0"/>
              </a:spcAft>
              <a:buSzPts val="2400"/>
              <a:buChar char="▪"/>
            </a:pPr>
            <a:r>
              <a:rPr lang="en"/>
              <a:t>Energized</a:t>
            </a:r>
            <a:r>
              <a:rPr lang="en"/>
              <a:t> and excited about the product, something we will actually use ourselves</a:t>
            </a:r>
            <a:endParaRPr/>
          </a:p>
          <a:p>
            <a:pPr indent="0" lvl="0" marL="0">
              <a:spcBef>
                <a:spcPts val="6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1" name="Shape 3851"/>
        <p:cNvGrpSpPr/>
        <p:nvPr/>
      </p:nvGrpSpPr>
      <p:grpSpPr>
        <a:xfrm>
          <a:off x="0" y="0"/>
          <a:ext cx="0" cy="0"/>
          <a:chOff x="0" y="0"/>
          <a:chExt cx="0" cy="0"/>
        </a:xfrm>
      </p:grpSpPr>
      <p:sp>
        <p:nvSpPr>
          <p:cNvPr id="3852" name="Shape 3852"/>
          <p:cNvSpPr txBox="1"/>
          <p:nvPr>
            <p:ph type="title"/>
          </p:nvPr>
        </p:nvSpPr>
        <p:spPr>
          <a:xfrm>
            <a:off x="0" y="0"/>
            <a:ext cx="6761100" cy="857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Problem Definition</a:t>
            </a:r>
            <a:endParaRPr/>
          </a:p>
        </p:txBody>
      </p:sp>
      <p:sp>
        <p:nvSpPr>
          <p:cNvPr id="3853" name="Shape 3853"/>
          <p:cNvSpPr txBox="1"/>
          <p:nvPr>
            <p:ph idx="1" type="body"/>
          </p:nvPr>
        </p:nvSpPr>
        <p:spPr>
          <a:xfrm>
            <a:off x="729700" y="672925"/>
            <a:ext cx="6761100" cy="4470600"/>
          </a:xfrm>
          <a:prstGeom prst="rect">
            <a:avLst/>
          </a:prstGeom>
        </p:spPr>
        <p:txBody>
          <a:bodyPr anchorCtr="0" anchor="t" bIns="91425" lIns="91425" spcFirstLastPara="1" rIns="91425" wrap="square" tIns="91425">
            <a:noAutofit/>
          </a:bodyPr>
          <a:lstStyle/>
          <a:p>
            <a:pPr indent="-381000" lvl="0" marL="457200" rtl="0">
              <a:spcBef>
                <a:spcPts val="600"/>
              </a:spcBef>
              <a:spcAft>
                <a:spcPts val="0"/>
              </a:spcAft>
              <a:buSzPts val="2400"/>
              <a:buChar char="●"/>
            </a:pPr>
            <a:r>
              <a:rPr lang="en"/>
              <a:t>Most parties have one dj that is the dictator of the music.</a:t>
            </a:r>
            <a:endParaRPr/>
          </a:p>
          <a:p>
            <a:pPr indent="-381000" lvl="0" marL="457200" rtl="0">
              <a:spcBef>
                <a:spcPts val="0"/>
              </a:spcBef>
              <a:spcAft>
                <a:spcPts val="0"/>
              </a:spcAft>
              <a:buSzPts val="2400"/>
              <a:buChar char="●"/>
            </a:pPr>
            <a:r>
              <a:rPr lang="en"/>
              <a:t>Juked gives power to the people allowing for guests to control the music.</a:t>
            </a:r>
            <a:endParaRPr/>
          </a:p>
          <a:p>
            <a:pPr indent="-381000" lvl="0" marL="457200" rtl="0">
              <a:spcBef>
                <a:spcPts val="0"/>
              </a:spcBef>
              <a:spcAft>
                <a:spcPts val="0"/>
              </a:spcAft>
              <a:buSzPts val="2400"/>
              <a:buChar char="●"/>
            </a:pPr>
            <a:r>
              <a:rPr lang="en"/>
              <a:t>Let the guests search, pick, and choose songs to be played at the party.</a:t>
            </a:r>
            <a:endParaRPr/>
          </a:p>
          <a:p>
            <a:pPr indent="-381000" lvl="0" marL="457200" rtl="0">
              <a:spcBef>
                <a:spcPts val="0"/>
              </a:spcBef>
              <a:spcAft>
                <a:spcPts val="0"/>
              </a:spcAft>
              <a:buSzPts val="2400"/>
              <a:buChar char="●"/>
            </a:pPr>
            <a:r>
              <a:rPr lang="en"/>
              <a:t>Allows for upvotes to move a song up in the queue and be played sooner.</a:t>
            </a:r>
            <a:endParaRPr/>
          </a:p>
          <a:p>
            <a:pPr indent="-381000" lvl="0" marL="457200" rtl="0">
              <a:spcBef>
                <a:spcPts val="0"/>
              </a:spcBef>
              <a:spcAft>
                <a:spcPts val="0"/>
              </a:spcAft>
              <a:buSzPts val="2400"/>
              <a:buChar char="●"/>
            </a:pPr>
            <a:r>
              <a:rPr lang="en"/>
              <a:t>Allows for downvotes to remove a song entirely, rendering that one guy who plays barbie girl over and over powerless.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7" name="Shape 3857"/>
        <p:cNvGrpSpPr/>
        <p:nvPr/>
      </p:nvGrpSpPr>
      <p:grpSpPr>
        <a:xfrm>
          <a:off x="0" y="0"/>
          <a:ext cx="0" cy="0"/>
          <a:chOff x="0" y="0"/>
          <a:chExt cx="0" cy="0"/>
        </a:xfrm>
      </p:grpSpPr>
      <p:sp>
        <p:nvSpPr>
          <p:cNvPr id="3858" name="Shape 3858"/>
          <p:cNvSpPr txBox="1"/>
          <p:nvPr>
            <p:ph type="title"/>
          </p:nvPr>
        </p:nvSpPr>
        <p:spPr>
          <a:xfrm>
            <a:off x="0" y="0"/>
            <a:ext cx="6761100" cy="8574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Updated Scope </a:t>
            </a:r>
            <a:endParaRPr/>
          </a:p>
        </p:txBody>
      </p:sp>
      <p:sp>
        <p:nvSpPr>
          <p:cNvPr id="3859" name="Shape 3859"/>
          <p:cNvSpPr txBox="1"/>
          <p:nvPr>
            <p:ph idx="1" type="body"/>
          </p:nvPr>
        </p:nvSpPr>
        <p:spPr>
          <a:xfrm>
            <a:off x="729700" y="672925"/>
            <a:ext cx="6761100" cy="4470600"/>
          </a:xfrm>
          <a:prstGeom prst="rect">
            <a:avLst/>
          </a:prstGeom>
        </p:spPr>
        <p:txBody>
          <a:bodyPr anchorCtr="0" anchor="t" bIns="91425" lIns="91425" spcFirstLastPara="1" rIns="91425" wrap="square" tIns="91425">
            <a:noAutofit/>
          </a:bodyPr>
          <a:lstStyle/>
          <a:p>
            <a:pPr indent="-381000" lvl="0" marL="457200" rtl="0">
              <a:spcBef>
                <a:spcPts val="600"/>
              </a:spcBef>
              <a:spcAft>
                <a:spcPts val="0"/>
              </a:spcAft>
              <a:buSzPts val="2400"/>
              <a:buChar char="●"/>
            </a:pPr>
            <a:r>
              <a:rPr lang="en"/>
              <a:t>The scope has been degraded to simply a  Spotify implementation.</a:t>
            </a:r>
            <a:endParaRPr/>
          </a:p>
          <a:p>
            <a:pPr indent="-381000" lvl="0" marL="457200" rtl="0">
              <a:spcBef>
                <a:spcPts val="0"/>
              </a:spcBef>
              <a:spcAft>
                <a:spcPts val="0"/>
              </a:spcAft>
              <a:buSzPts val="2400"/>
              <a:buChar char="●"/>
            </a:pPr>
            <a:r>
              <a:rPr lang="en"/>
              <a:t>However, for modularity we have considered using platform objects (i.e., Spotify Object)</a:t>
            </a:r>
            <a:endParaRPr/>
          </a:p>
          <a:p>
            <a:pPr indent="-381000" lvl="1" marL="914400" rtl="0">
              <a:spcBef>
                <a:spcPts val="0"/>
              </a:spcBef>
              <a:spcAft>
                <a:spcPts val="0"/>
              </a:spcAft>
              <a:buSzPts val="2400"/>
              <a:buChar char="○"/>
            </a:pPr>
            <a:r>
              <a:rPr lang="en"/>
              <a:t>This object will contain all </a:t>
            </a:r>
            <a:r>
              <a:rPr lang="en"/>
              <a:t>necessary</a:t>
            </a:r>
            <a:r>
              <a:rPr lang="en"/>
              <a:t> methods and classes for that </a:t>
            </a:r>
            <a:r>
              <a:rPr lang="en"/>
              <a:t>object</a:t>
            </a:r>
            <a:r>
              <a:rPr lang="en"/>
              <a:t>.</a:t>
            </a:r>
            <a:endParaRPr/>
          </a:p>
          <a:p>
            <a:pPr indent="-381000" lvl="2" marL="1371600" rtl="0">
              <a:spcBef>
                <a:spcPts val="0"/>
              </a:spcBef>
              <a:spcAft>
                <a:spcPts val="0"/>
              </a:spcAft>
              <a:buSzPts val="2400"/>
              <a:buChar char="■"/>
            </a:pPr>
            <a:r>
              <a:rPr lang="en"/>
              <a:t>Spotify Song URL</a:t>
            </a:r>
            <a:endParaRPr/>
          </a:p>
          <a:p>
            <a:pPr indent="-381000" lvl="2" marL="1371600" rtl="0">
              <a:spcBef>
                <a:spcPts val="0"/>
              </a:spcBef>
              <a:spcAft>
                <a:spcPts val="0"/>
              </a:spcAft>
              <a:buSzPts val="2400"/>
              <a:buChar char="■"/>
            </a:pPr>
            <a:r>
              <a:rPr lang="en"/>
              <a:t>Spotify Song URI</a:t>
            </a:r>
            <a:endParaRPr/>
          </a:p>
          <a:p>
            <a:pPr indent="-381000" lvl="2" marL="1371600" rtl="0">
              <a:spcBef>
                <a:spcPts val="0"/>
              </a:spcBef>
              <a:spcAft>
                <a:spcPts val="0"/>
              </a:spcAft>
              <a:buSzPts val="2400"/>
              <a:buChar char="■"/>
            </a:pPr>
            <a:r>
              <a:rPr lang="en"/>
              <a:t>Spotify Wrapper Functions</a:t>
            </a:r>
            <a:endParaRPr/>
          </a:p>
          <a:p>
            <a:pPr indent="-381000" lvl="0" marL="457200">
              <a:spcBef>
                <a:spcPts val="0"/>
              </a:spcBef>
              <a:spcAft>
                <a:spcPts val="0"/>
              </a:spcAft>
              <a:buSzPts val="2400"/>
              <a:buChar char="●"/>
            </a:pPr>
            <a:r>
              <a:rPr lang="en"/>
              <a:t>This was done for the purpose of time. If we have time to implement other services, it will be easier to add this way.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3" name="Shape 3863"/>
        <p:cNvGrpSpPr/>
        <p:nvPr/>
      </p:nvGrpSpPr>
      <p:grpSpPr>
        <a:xfrm>
          <a:off x="0" y="0"/>
          <a:ext cx="0" cy="0"/>
          <a:chOff x="0" y="0"/>
          <a:chExt cx="0" cy="0"/>
        </a:xfrm>
      </p:grpSpPr>
      <p:sp>
        <p:nvSpPr>
          <p:cNvPr id="3864" name="Shape 3864"/>
          <p:cNvSpPr txBox="1"/>
          <p:nvPr>
            <p:ph type="title"/>
          </p:nvPr>
        </p:nvSpPr>
        <p:spPr>
          <a:xfrm>
            <a:off x="0" y="0"/>
            <a:ext cx="6761100" cy="8574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Host Creates A Lobby</a:t>
            </a:r>
            <a:endParaRPr/>
          </a:p>
        </p:txBody>
      </p:sp>
      <p:sp>
        <p:nvSpPr>
          <p:cNvPr id="3865" name="Shape 3865"/>
          <p:cNvSpPr txBox="1"/>
          <p:nvPr>
            <p:ph idx="1" type="body"/>
          </p:nvPr>
        </p:nvSpPr>
        <p:spPr>
          <a:xfrm>
            <a:off x="718300" y="1733550"/>
            <a:ext cx="6761100" cy="29805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t/>
            </a:r>
            <a:endParaRPr/>
          </a:p>
          <a:p>
            <a:pPr indent="0" lvl="0" marL="0">
              <a:spcBef>
                <a:spcPts val="600"/>
              </a:spcBef>
              <a:spcAft>
                <a:spcPts val="0"/>
              </a:spcAft>
              <a:buNone/>
            </a:pPr>
            <a:r>
              <a:t/>
            </a:r>
            <a:endParaRPr/>
          </a:p>
          <a:p>
            <a:pPr indent="0" lvl="0" marL="0">
              <a:spcBef>
                <a:spcPts val="600"/>
              </a:spcBef>
              <a:spcAft>
                <a:spcPts val="0"/>
              </a:spcAft>
              <a:buNone/>
            </a:pPr>
            <a:r>
              <a:t/>
            </a:r>
            <a:endParaRPr/>
          </a:p>
          <a:p>
            <a:pPr indent="0" lvl="0" marL="0" rtl="0">
              <a:spcBef>
                <a:spcPts val="600"/>
              </a:spcBef>
              <a:spcAft>
                <a:spcPts val="0"/>
              </a:spcAft>
              <a:buNone/>
            </a:pPr>
            <a:r>
              <a:t/>
            </a:r>
            <a:endParaRPr/>
          </a:p>
          <a:p>
            <a:pPr indent="-381000" lvl="0" marL="457200">
              <a:spcBef>
                <a:spcPts val="600"/>
              </a:spcBef>
              <a:spcAft>
                <a:spcPts val="0"/>
              </a:spcAft>
              <a:buSzPts val="2400"/>
              <a:buChar char="●"/>
            </a:pPr>
            <a:r>
              <a:rPr lang="en"/>
              <a:t>The host will click “Create Lobby” which in turn sends a request to create a lobby/playlist and return the lobby as well as a unique lobby entry code.</a:t>
            </a:r>
            <a:endParaRPr/>
          </a:p>
        </p:txBody>
      </p:sp>
      <p:pic>
        <p:nvPicPr>
          <p:cNvPr id="3866" name="Shape 3866"/>
          <p:cNvPicPr preferRelativeResize="0"/>
          <p:nvPr/>
        </p:nvPicPr>
        <p:blipFill rotWithShape="1">
          <a:blip r:embed="rId3">
            <a:alphaModFix/>
          </a:blip>
          <a:srcRect b="78869" l="0" r="37807" t="0"/>
          <a:stretch/>
        </p:blipFill>
        <p:spPr>
          <a:xfrm>
            <a:off x="1928976" y="914350"/>
            <a:ext cx="5754673" cy="2012250"/>
          </a:xfrm>
          <a:prstGeom prst="rect">
            <a:avLst/>
          </a:prstGeom>
          <a:noFill/>
          <a:ln>
            <a:noFill/>
          </a:ln>
        </p:spPr>
      </p:pic>
      <p:pic>
        <p:nvPicPr>
          <p:cNvPr id="3867" name="Shape 3867"/>
          <p:cNvPicPr preferRelativeResize="0"/>
          <p:nvPr/>
        </p:nvPicPr>
        <p:blipFill rotWithShape="1">
          <a:blip r:embed="rId4">
            <a:alphaModFix/>
          </a:blip>
          <a:srcRect b="10698" l="11912" r="6825" t="0"/>
          <a:stretch/>
        </p:blipFill>
        <p:spPr>
          <a:xfrm>
            <a:off x="101100" y="914350"/>
            <a:ext cx="1516500" cy="2637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71" name="Shape 3871"/>
        <p:cNvGrpSpPr/>
        <p:nvPr/>
      </p:nvGrpSpPr>
      <p:grpSpPr>
        <a:xfrm>
          <a:off x="0" y="0"/>
          <a:ext cx="0" cy="0"/>
          <a:chOff x="0" y="0"/>
          <a:chExt cx="0" cy="0"/>
        </a:xfrm>
      </p:grpSpPr>
      <p:sp>
        <p:nvSpPr>
          <p:cNvPr id="3872" name="Shape 3872"/>
          <p:cNvSpPr txBox="1"/>
          <p:nvPr>
            <p:ph type="title"/>
          </p:nvPr>
        </p:nvSpPr>
        <p:spPr>
          <a:xfrm>
            <a:off x="0" y="0"/>
            <a:ext cx="6761100" cy="8574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User Joins A Lobby</a:t>
            </a:r>
            <a:endParaRPr/>
          </a:p>
        </p:txBody>
      </p:sp>
      <p:sp>
        <p:nvSpPr>
          <p:cNvPr id="3873" name="Shape 3873"/>
          <p:cNvSpPr txBox="1"/>
          <p:nvPr>
            <p:ph idx="1" type="body"/>
          </p:nvPr>
        </p:nvSpPr>
        <p:spPr>
          <a:xfrm>
            <a:off x="705650" y="1619800"/>
            <a:ext cx="6761100" cy="29805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t/>
            </a:r>
            <a:endParaRPr/>
          </a:p>
          <a:p>
            <a:pPr indent="0" lvl="0" marL="0">
              <a:spcBef>
                <a:spcPts val="600"/>
              </a:spcBef>
              <a:spcAft>
                <a:spcPts val="0"/>
              </a:spcAft>
              <a:buNone/>
            </a:pPr>
            <a:r>
              <a:t/>
            </a:r>
            <a:endParaRPr/>
          </a:p>
          <a:p>
            <a:pPr indent="0" lvl="0" marL="0">
              <a:spcBef>
                <a:spcPts val="600"/>
              </a:spcBef>
              <a:spcAft>
                <a:spcPts val="0"/>
              </a:spcAft>
              <a:buNone/>
            </a:pPr>
            <a:r>
              <a:t/>
            </a:r>
            <a:endParaRPr/>
          </a:p>
          <a:p>
            <a:pPr indent="-381000" lvl="0" marL="457200">
              <a:spcBef>
                <a:spcPts val="600"/>
              </a:spcBef>
              <a:spcAft>
                <a:spcPts val="0"/>
              </a:spcAft>
              <a:buSzPts val="2400"/>
              <a:buChar char="●"/>
            </a:pPr>
            <a:r>
              <a:rPr lang="en"/>
              <a:t>When a User attempts to join a lobby, they will enter a code which is sent to the DATABASE for validation. If such a lobby exist, it returns success and sends the user to the lobby. Otherwise, error message.</a:t>
            </a:r>
            <a:endParaRPr/>
          </a:p>
        </p:txBody>
      </p:sp>
      <p:pic>
        <p:nvPicPr>
          <p:cNvPr id="3874" name="Shape 3874"/>
          <p:cNvPicPr preferRelativeResize="0"/>
          <p:nvPr/>
        </p:nvPicPr>
        <p:blipFill rotWithShape="1">
          <a:blip r:embed="rId3">
            <a:alphaModFix/>
          </a:blip>
          <a:srcRect b="79729" l="0" r="39631" t="0"/>
          <a:stretch/>
        </p:blipFill>
        <p:spPr>
          <a:xfrm>
            <a:off x="1178825" y="857400"/>
            <a:ext cx="6514750" cy="2251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78" name="Shape 3878"/>
        <p:cNvGrpSpPr/>
        <p:nvPr/>
      </p:nvGrpSpPr>
      <p:grpSpPr>
        <a:xfrm>
          <a:off x="0" y="0"/>
          <a:ext cx="0" cy="0"/>
          <a:chOff x="0" y="0"/>
          <a:chExt cx="0" cy="0"/>
        </a:xfrm>
      </p:grpSpPr>
      <p:sp>
        <p:nvSpPr>
          <p:cNvPr id="3879" name="Shape 3879"/>
          <p:cNvSpPr txBox="1"/>
          <p:nvPr>
            <p:ph type="title"/>
          </p:nvPr>
        </p:nvSpPr>
        <p:spPr>
          <a:xfrm>
            <a:off x="0" y="0"/>
            <a:ext cx="6761100" cy="857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Creation of Playlist</a:t>
            </a:r>
            <a:endParaRPr/>
          </a:p>
        </p:txBody>
      </p:sp>
      <p:sp>
        <p:nvSpPr>
          <p:cNvPr id="3880" name="Shape 3880"/>
          <p:cNvSpPr txBox="1"/>
          <p:nvPr>
            <p:ph idx="1" type="body"/>
          </p:nvPr>
        </p:nvSpPr>
        <p:spPr>
          <a:xfrm>
            <a:off x="705650" y="1619800"/>
            <a:ext cx="6761100" cy="29805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t/>
            </a:r>
            <a:endParaRPr/>
          </a:p>
          <a:p>
            <a:pPr indent="0" lvl="0" marL="0" rtl="0">
              <a:spcBef>
                <a:spcPts val="600"/>
              </a:spcBef>
              <a:spcAft>
                <a:spcPts val="0"/>
              </a:spcAft>
              <a:buNone/>
            </a:pPr>
            <a:r>
              <a:t/>
            </a:r>
            <a:endParaRPr/>
          </a:p>
          <a:p>
            <a:pPr indent="0" lvl="0" marL="0" rtl="0">
              <a:spcBef>
                <a:spcPts val="600"/>
              </a:spcBef>
              <a:spcAft>
                <a:spcPts val="0"/>
              </a:spcAft>
              <a:buNone/>
            </a:pPr>
            <a:r>
              <a:t/>
            </a:r>
            <a:endParaRPr/>
          </a:p>
          <a:p>
            <a:pPr indent="-381000" lvl="0" marL="457200" rtl="0">
              <a:spcBef>
                <a:spcPts val="600"/>
              </a:spcBef>
              <a:spcAft>
                <a:spcPts val="0"/>
              </a:spcAft>
              <a:buSzPts val="2400"/>
              <a:buChar char="●"/>
            </a:pPr>
            <a:r>
              <a:rPr lang="en"/>
              <a:t>When a new lobby is created, a playlist is automatically created. An ArrayList is created in the program, then the server queries the database. A new playlist table will then be created.</a:t>
            </a:r>
            <a:endParaRPr/>
          </a:p>
        </p:txBody>
      </p:sp>
      <p:pic>
        <p:nvPicPr>
          <p:cNvPr id="3881" name="Shape 3881"/>
          <p:cNvPicPr preferRelativeResize="0"/>
          <p:nvPr/>
        </p:nvPicPr>
        <p:blipFill>
          <a:blip r:embed="rId3">
            <a:alphaModFix/>
          </a:blip>
          <a:stretch>
            <a:fillRect/>
          </a:stretch>
        </p:blipFill>
        <p:spPr>
          <a:xfrm>
            <a:off x="1088600" y="827775"/>
            <a:ext cx="6065950" cy="2167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85" name="Shape 3885"/>
        <p:cNvGrpSpPr/>
        <p:nvPr/>
      </p:nvGrpSpPr>
      <p:grpSpPr>
        <a:xfrm>
          <a:off x="0" y="0"/>
          <a:ext cx="0" cy="0"/>
          <a:chOff x="0" y="0"/>
          <a:chExt cx="0" cy="0"/>
        </a:xfrm>
      </p:grpSpPr>
      <p:sp>
        <p:nvSpPr>
          <p:cNvPr id="3886" name="Shape 3886"/>
          <p:cNvSpPr txBox="1"/>
          <p:nvPr>
            <p:ph type="title"/>
          </p:nvPr>
        </p:nvSpPr>
        <p:spPr>
          <a:xfrm>
            <a:off x="0" y="0"/>
            <a:ext cx="6761100" cy="857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Creation of User</a:t>
            </a:r>
            <a:endParaRPr/>
          </a:p>
        </p:txBody>
      </p:sp>
      <p:sp>
        <p:nvSpPr>
          <p:cNvPr id="3887" name="Shape 3887"/>
          <p:cNvSpPr txBox="1"/>
          <p:nvPr>
            <p:ph idx="1" type="body"/>
          </p:nvPr>
        </p:nvSpPr>
        <p:spPr>
          <a:xfrm>
            <a:off x="705650" y="1619800"/>
            <a:ext cx="6761100" cy="29805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t/>
            </a:r>
            <a:endParaRPr/>
          </a:p>
          <a:p>
            <a:pPr indent="0" lvl="0" marL="0" rtl="0">
              <a:spcBef>
                <a:spcPts val="600"/>
              </a:spcBef>
              <a:spcAft>
                <a:spcPts val="0"/>
              </a:spcAft>
              <a:buNone/>
            </a:pPr>
            <a:r>
              <a:t/>
            </a:r>
            <a:endParaRPr/>
          </a:p>
          <a:p>
            <a:pPr indent="0" lvl="0" marL="0" rtl="0">
              <a:spcBef>
                <a:spcPts val="600"/>
              </a:spcBef>
              <a:spcAft>
                <a:spcPts val="0"/>
              </a:spcAft>
              <a:buNone/>
            </a:pPr>
            <a:r>
              <a:t/>
            </a:r>
            <a:endParaRPr/>
          </a:p>
          <a:p>
            <a:pPr indent="-381000" lvl="0" marL="457200" rtl="0">
              <a:spcBef>
                <a:spcPts val="600"/>
              </a:spcBef>
              <a:spcAft>
                <a:spcPts val="0"/>
              </a:spcAft>
              <a:buSzPts val="2400"/>
              <a:buChar char="●"/>
            </a:pPr>
            <a:r>
              <a:rPr lang="en"/>
              <a:t>A user object is created when a user joins a lobby. The method createUser is sent to the server with all of the information that is input from join lobby. The server queries the database and adds the new user.</a:t>
            </a:r>
            <a:endParaRPr/>
          </a:p>
        </p:txBody>
      </p:sp>
      <p:pic>
        <p:nvPicPr>
          <p:cNvPr id="3888" name="Shape 3888"/>
          <p:cNvPicPr preferRelativeResize="0"/>
          <p:nvPr/>
        </p:nvPicPr>
        <p:blipFill>
          <a:blip r:embed="rId3">
            <a:alphaModFix/>
          </a:blip>
          <a:stretch>
            <a:fillRect/>
          </a:stretch>
        </p:blipFill>
        <p:spPr>
          <a:xfrm>
            <a:off x="1113563" y="813625"/>
            <a:ext cx="5945275" cy="2167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92" name="Shape 3892"/>
        <p:cNvGrpSpPr/>
        <p:nvPr/>
      </p:nvGrpSpPr>
      <p:grpSpPr>
        <a:xfrm>
          <a:off x="0" y="0"/>
          <a:ext cx="0" cy="0"/>
          <a:chOff x="0" y="0"/>
          <a:chExt cx="0" cy="0"/>
        </a:xfrm>
      </p:grpSpPr>
      <p:sp>
        <p:nvSpPr>
          <p:cNvPr id="3893" name="Shape 3893"/>
          <p:cNvSpPr txBox="1"/>
          <p:nvPr>
            <p:ph type="title"/>
          </p:nvPr>
        </p:nvSpPr>
        <p:spPr>
          <a:xfrm>
            <a:off x="0" y="0"/>
            <a:ext cx="6761100" cy="857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Host Removes a Song</a:t>
            </a:r>
            <a:endParaRPr/>
          </a:p>
        </p:txBody>
      </p:sp>
      <p:sp>
        <p:nvSpPr>
          <p:cNvPr id="3894" name="Shape 3894"/>
          <p:cNvSpPr txBox="1"/>
          <p:nvPr>
            <p:ph idx="1" type="body"/>
          </p:nvPr>
        </p:nvSpPr>
        <p:spPr>
          <a:xfrm>
            <a:off x="705650" y="1619800"/>
            <a:ext cx="6761100" cy="29805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t/>
            </a:r>
            <a:endParaRPr/>
          </a:p>
          <a:p>
            <a:pPr indent="0" lvl="0" marL="0" rtl="0">
              <a:spcBef>
                <a:spcPts val="600"/>
              </a:spcBef>
              <a:spcAft>
                <a:spcPts val="0"/>
              </a:spcAft>
              <a:buNone/>
            </a:pPr>
            <a:r>
              <a:t/>
            </a:r>
            <a:endParaRPr/>
          </a:p>
          <a:p>
            <a:pPr indent="0" lvl="0" marL="0" rtl="0">
              <a:spcBef>
                <a:spcPts val="600"/>
              </a:spcBef>
              <a:spcAft>
                <a:spcPts val="0"/>
              </a:spcAft>
              <a:buNone/>
            </a:pPr>
            <a:r>
              <a:t/>
            </a:r>
            <a:endParaRPr/>
          </a:p>
          <a:p>
            <a:pPr indent="-342900" lvl="0" marL="457200" rtl="0">
              <a:spcBef>
                <a:spcPts val="600"/>
              </a:spcBef>
              <a:spcAft>
                <a:spcPts val="0"/>
              </a:spcAft>
              <a:buSzPts val="1800"/>
              <a:buChar char="●"/>
            </a:pPr>
            <a:r>
              <a:rPr lang="en" sz="1800"/>
              <a:t>When a Host removes a song from the queue, the app will contact the server, and the server will contact the database with the song identifier. The database will remove the song from the table of queued songs, and the updated queue will be returned and displayed to the app screen </a:t>
            </a:r>
            <a:endParaRPr sz="1800"/>
          </a:p>
        </p:txBody>
      </p:sp>
      <p:pic>
        <p:nvPicPr>
          <p:cNvPr id="3895" name="Shape 3895"/>
          <p:cNvPicPr preferRelativeResize="0"/>
          <p:nvPr/>
        </p:nvPicPr>
        <p:blipFill>
          <a:blip r:embed="rId3">
            <a:alphaModFix/>
          </a:blip>
          <a:stretch>
            <a:fillRect/>
          </a:stretch>
        </p:blipFill>
        <p:spPr>
          <a:xfrm>
            <a:off x="641625" y="857401"/>
            <a:ext cx="6431325" cy="2282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99" name="Shape 3899"/>
        <p:cNvGrpSpPr/>
        <p:nvPr/>
      </p:nvGrpSpPr>
      <p:grpSpPr>
        <a:xfrm>
          <a:off x="0" y="0"/>
          <a:ext cx="0" cy="0"/>
          <a:chOff x="0" y="0"/>
          <a:chExt cx="0" cy="0"/>
        </a:xfrm>
      </p:grpSpPr>
      <p:sp>
        <p:nvSpPr>
          <p:cNvPr id="3900" name="Shape 3900"/>
          <p:cNvSpPr txBox="1"/>
          <p:nvPr>
            <p:ph type="title"/>
          </p:nvPr>
        </p:nvSpPr>
        <p:spPr>
          <a:xfrm>
            <a:off x="0" y="0"/>
            <a:ext cx="6761100" cy="857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Host Skips a Song</a:t>
            </a:r>
            <a:endParaRPr/>
          </a:p>
        </p:txBody>
      </p:sp>
      <p:pic>
        <p:nvPicPr>
          <p:cNvPr id="3901" name="Shape 3901"/>
          <p:cNvPicPr preferRelativeResize="0"/>
          <p:nvPr/>
        </p:nvPicPr>
        <p:blipFill>
          <a:blip r:embed="rId3">
            <a:alphaModFix/>
          </a:blip>
          <a:stretch>
            <a:fillRect/>
          </a:stretch>
        </p:blipFill>
        <p:spPr>
          <a:xfrm>
            <a:off x="523475" y="777750"/>
            <a:ext cx="6543149" cy="2680075"/>
          </a:xfrm>
          <a:prstGeom prst="rect">
            <a:avLst/>
          </a:prstGeom>
          <a:noFill/>
          <a:ln>
            <a:noFill/>
          </a:ln>
        </p:spPr>
      </p:pic>
      <p:sp>
        <p:nvSpPr>
          <p:cNvPr id="3902" name="Shape 3902"/>
          <p:cNvSpPr txBox="1"/>
          <p:nvPr>
            <p:ph idx="1" type="body"/>
          </p:nvPr>
        </p:nvSpPr>
        <p:spPr>
          <a:xfrm>
            <a:off x="705650" y="1619800"/>
            <a:ext cx="6761100" cy="29805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t/>
            </a:r>
            <a:endParaRPr/>
          </a:p>
          <a:p>
            <a:pPr indent="0" lvl="0" marL="0" rtl="0">
              <a:spcBef>
                <a:spcPts val="600"/>
              </a:spcBef>
              <a:spcAft>
                <a:spcPts val="0"/>
              </a:spcAft>
              <a:buNone/>
            </a:pPr>
            <a:r>
              <a:t/>
            </a:r>
            <a:endParaRPr/>
          </a:p>
          <a:p>
            <a:pPr indent="0" lvl="0" marL="0" rtl="0">
              <a:spcBef>
                <a:spcPts val="600"/>
              </a:spcBef>
              <a:spcAft>
                <a:spcPts val="0"/>
              </a:spcAft>
              <a:buNone/>
            </a:pPr>
            <a:br>
              <a:rPr lang="en"/>
            </a:br>
            <a:endParaRPr/>
          </a:p>
          <a:p>
            <a:pPr indent="-342900" lvl="0" marL="457200" rtl="0">
              <a:spcBef>
                <a:spcPts val="600"/>
              </a:spcBef>
              <a:spcAft>
                <a:spcPts val="0"/>
              </a:spcAft>
              <a:buSzPts val="1800"/>
              <a:buChar char="●"/>
            </a:pPr>
            <a:r>
              <a:rPr lang="en" sz="1800"/>
              <a:t>If the host wants to skip the song that is currently playing, the app will contact the Spotify to skip to the next song. The app will then contact the server with the skipped song’s identifier. The database entry matching the skipped song will be deleted, and the updated queue will be displayed</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Mowbray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