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Lobster"/>
      <p:regular r:id="rId10"/>
    </p:embeddedFon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font" Target="fonts/Lobster-regular.fntdata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mo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laura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b="0" i="0" sz="7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small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495juked.github.io/juked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i="0" lang="en-US" sz="7200" u="none" cap="none" strike="noStrike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Juked</a:t>
            </a:r>
            <a:endParaRPr i="0" sz="7200" u="none" cap="none" strike="noStrike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i="0" lang="en-US" sz="2000" u="none" cap="none" strike="noStrike">
                <a:solidFill>
                  <a:srgbClr val="86D1D8"/>
                </a:solidFill>
                <a:latin typeface="Cambria"/>
                <a:ea typeface="Cambria"/>
                <a:cs typeface="Cambria"/>
                <a:sym typeface="Cambria"/>
              </a:rPr>
              <a:t>A REAL-TIME COLLABORATIVE MUSIC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SHARING </a:t>
            </a:r>
            <a:r>
              <a:rPr i="0" lang="en-US" sz="2000" u="none" cap="none" strike="noStrike">
                <a:solidFill>
                  <a:srgbClr val="86D1D8"/>
                </a:solidFill>
                <a:latin typeface="Cambria"/>
                <a:ea typeface="Cambria"/>
                <a:cs typeface="Cambria"/>
                <a:sym typeface="Cambria"/>
              </a:rPr>
              <a:t>DJING APPLICATION</a:t>
            </a:r>
            <a:endParaRPr i="0" sz="2000" u="none" cap="none" strike="noStrike">
              <a:solidFill>
                <a:srgbClr val="86D1D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FOR ALL OF YOUR </a:t>
            </a: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REAL-TIME COLLABORATIVE MUSIC SHARING DJING APPLICATION NEEDS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rPr lang="en-US" sz="600">
                <a:latin typeface="Cambria"/>
                <a:ea typeface="Cambria"/>
                <a:cs typeface="Cambria"/>
                <a:sym typeface="Cambria"/>
              </a:rPr>
              <a:t>TO USE WITH ALL OF YOU REAL-TIME COLLABORATIVE MUSIC SHARING DJING APPLICATION FRIENDS</a:t>
            </a:r>
            <a:endParaRPr sz="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6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1683150" y="4267200"/>
            <a:ext cx="8825700" cy="25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18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chemeClr val="hlink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indent="0" lvl="0" marL="0" rtl="0" algn="ctr">
              <a:spcBef>
                <a:spcPts val="5900"/>
              </a:spcBef>
              <a:spcAft>
                <a:spcPts val="0"/>
              </a:spcAft>
              <a:buNone/>
            </a:pPr>
            <a:r>
              <a:rPr lang="en-US" sz="4800">
                <a:latin typeface="Lobster"/>
                <a:ea typeface="Lobster"/>
                <a:cs typeface="Lobster"/>
                <a:sym typeface="Lobster"/>
              </a:rPr>
              <a:t>That’s what I like to hear!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693" y="0"/>
            <a:ext cx="4512599" cy="451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8167100" y="3703200"/>
            <a:ext cx="18288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sponsored by Altoids 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61" name="Shape 161"/>
          <p:cNvSpPr txBox="1"/>
          <p:nvPr/>
        </p:nvSpPr>
        <p:spPr>
          <a:xfrm rot="-1608732">
            <a:off x="101972" y="1135924"/>
            <a:ext cx="3856851" cy="1371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>
                <a:latin typeface="Lobster"/>
                <a:ea typeface="Lobster"/>
                <a:cs typeface="Lobster"/>
                <a:sym typeface="Lobster"/>
              </a:rPr>
              <a:t>Goals</a:t>
            </a:r>
            <a:r>
              <a:rPr lang="en-US"/>
              <a:t>: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Juked will serve as a Spotify medium for the purpose of music collaboration.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Be it a pool-party, social gathering, road-trip or any other event where music is a </a:t>
            </a:r>
            <a:r>
              <a:rPr i="1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must, </a:t>
            </a:r>
            <a:r>
              <a:rPr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Juked will allow users to add music to a collaborative playlist</a:t>
            </a:r>
            <a:endParaRPr i="0" sz="2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ushed to the top through a vote system.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Each user will connect using a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lobby code </a:t>
            </a:r>
            <a:r>
              <a:rPr i="0" lang="en-US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and will be able to select music from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Spotify and queue it in the party lobby.</a:t>
            </a:r>
            <a:endParaRPr i="0" sz="20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>
                <a:latin typeface="Lobster"/>
                <a:ea typeface="Lobster"/>
                <a:cs typeface="Lobster"/>
                <a:sym typeface="Lobster"/>
              </a:rPr>
              <a:t>Challenges</a:t>
            </a:r>
            <a:r>
              <a:rPr lang="en-US"/>
              <a:t>:</a:t>
            </a:r>
            <a:endParaRPr b="0" i="0" sz="4200" u="none" cap="none" strike="noStrik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Spotify 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Asynchronous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HTTP  request.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Firebase: 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earning from the scratch.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Android: Implementing view adapter and UI in general.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Android: Android SDK and Java overall.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U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pdating creating new issues.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7421875" y="1645925"/>
            <a:ext cx="39624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“I’ll just delete this, I’m sure that won’t cause any problems down the road”</a:t>
            </a:r>
            <a:endParaRPr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mbria"/>
              <a:buChar char="-"/>
            </a:pPr>
            <a:r>
              <a:rPr lang="en-US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Juked motto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obster"/>
                <a:ea typeface="Lobster"/>
                <a:cs typeface="Lobster"/>
                <a:sym typeface="Lobster"/>
              </a:rPr>
              <a:t>Lessons Learned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1103298" y="2052925"/>
            <a:ext cx="10509600" cy="41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Updating from Github.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Working with Spotify API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Firebase  installation and usage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Android SDK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Font typeface="Cambria"/>
              <a:buChar char="❖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Java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Start early, be consistent in work-flow, &amp; be flexible &amp; ready to adapt as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requirements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shift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8793">
            <a:off x="5279812" y="115768"/>
            <a:ext cx="1837288" cy="228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1990">
            <a:off x="6422800" y="5403993"/>
            <a:ext cx="1837287" cy="200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 rot="-1144452">
            <a:off x="8229182" y="5612277"/>
            <a:ext cx="2363886" cy="883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B7B7B7"/>
                </a:solidFill>
              </a:rPr>
              <a:t>improvise adapt overcome</a:t>
            </a:r>
            <a:endParaRPr sz="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