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classes and mini description of what they do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get rid of the outline box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Juked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Rahman, John Mills, Noah Patton, Laura Phillips, Francisco Rovelo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</a:t>
            </a:r>
            <a:r>
              <a:rPr lang="en"/>
              <a:t>Diagrams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387900" y="1501750"/>
            <a:ext cx="79218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Splash Screen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Determine if user is a host or guest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 lobby code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Enter nickname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corresponding homescreen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Guest Screen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Song Options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 Party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Host Screen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Administrative options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Song options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party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Splash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327" y="0"/>
            <a:ext cx="39193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972" y="0"/>
            <a:ext cx="45080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61" y="0"/>
            <a:ext cx="469682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692" y="0"/>
            <a:ext cx="2368616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273" y="0"/>
            <a:ext cx="44454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119" y="0"/>
            <a:ext cx="55317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50" y="0"/>
            <a:ext cx="48095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Diagrams | UI/UX Mockup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 overview over: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Splash Screen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Lobby Screen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Settings Screen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10698" l="11912" r="6825" t="0"/>
          <a:stretch/>
        </p:blipFill>
        <p:spPr>
          <a:xfrm>
            <a:off x="146950" y="124387"/>
            <a:ext cx="2814800" cy="48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4024375" y="644350"/>
            <a:ext cx="38097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rather to be a host or a guest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Host -&gt; Generates a lobby key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Guest -&gt; Enter a lobby key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94950" y="648800"/>
            <a:ext cx="38229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10185" l="5500" r="8293" t="0"/>
          <a:stretch/>
        </p:blipFill>
        <p:spPr>
          <a:xfrm>
            <a:off x="90475" y="101025"/>
            <a:ext cx="5098275" cy="41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</a:t>
            </a:r>
            <a:r>
              <a:rPr lang="en"/>
              <a:t> song selection for any get together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members of a party to choose songs to be played from a centralized source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Searches both Spotify and Soundcloud for desired song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upvote/downvote songs that are liked/disliked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23600" y="1780650"/>
            <a:ext cx="2452200" cy="7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25" y="90675"/>
            <a:ext cx="5842976" cy="48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Priorities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Spotify and Soundcloud support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 can allow users to have more song choices per round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 can choose queueing 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 (If Time is Available)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Youtube support for music videos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able to obtain APIs or limited functionality for what we want to accomplish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Approval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don’t see this being an issue for a school project, however.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vectors for race conditions that will have to be checked for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North Korea nukes the U.S  and sends the world into an </a:t>
            </a:r>
            <a:r>
              <a:rPr lang="en"/>
              <a:t>Apocalyptic</a:t>
            </a:r>
            <a:r>
              <a:rPr lang="en"/>
              <a:t> state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will not be finished by the end of the semester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Perspective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everything out, such as our diagrams, will make coding easier as we start to do so.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run into problems with methods overlapping and not working together.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on a simple layout to make our products ease of use as high as possible.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will give the option either  to create a lobby or join a lobby.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to select a song from spotify or soundcloud.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to upvote or downvote a song.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get a turn after his chosen has been played.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will be able to remove a song or user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will be able to add a song at any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Rooms will be 4 digits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should be able to sync user votes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central database should be keep track of all rooms created, in order to avoid conflict.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host does not close a room, it should be freed up after a certain time for </a:t>
            </a:r>
            <a:r>
              <a:rPr lang="en"/>
              <a:t>reuse</a:t>
            </a:r>
            <a:r>
              <a:rPr lang="en"/>
              <a:t>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should have a smooth feeling, when several users are upvoting or downvoting, it should have the capability to handle the </a:t>
            </a:r>
            <a:r>
              <a:rPr lang="en"/>
              <a:t>simultaneous</a:t>
            </a:r>
            <a:r>
              <a:rPr lang="en"/>
              <a:t> </a:t>
            </a:r>
            <a:r>
              <a:rPr lang="en"/>
              <a:t>activity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125" y="1313663"/>
            <a:ext cx="5271751" cy="34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class that allows to search and pick songs.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 inherits all methods from user, but has a hostID field. The hostID determines what methods the host can use to control the lobby.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not contain any methods. An object that keeps track of the name, id, and number of votes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Continued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Lobby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Lobby will contain a playlist and all the users. This is where the power to create the users and hosts are.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Playlist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playlist makes use of the song object. The playlist consists of a queue that holds song objects. Most of the methods in the playlist class deal with adding or removing songs from the playlist queue.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Enter class structure diagram here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75" y="1370650"/>
            <a:ext cx="7976650" cy="35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25" y="1448375"/>
            <a:ext cx="6118525" cy="33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