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8" r:id="rId5"/>
    <p:sldId id="269" r:id="rId6"/>
    <p:sldId id="271" r:id="rId7"/>
    <p:sldId id="267" r:id="rId8"/>
    <p:sldId id="259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>
        <p:scale>
          <a:sx n="33" d="100"/>
          <a:sy n="33" d="100"/>
        </p:scale>
        <p:origin x="230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4F27-1E3C-4DD4-B299-5DF0A980346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2D93A2-78E6-4357-8B83-DCE1CB70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4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4F27-1E3C-4DD4-B299-5DF0A980346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2D93A2-78E6-4357-8B83-DCE1CB70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6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4F27-1E3C-4DD4-B299-5DF0A980346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2D93A2-78E6-4357-8B83-DCE1CB70F1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1239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4F27-1E3C-4DD4-B299-5DF0A980346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2D93A2-78E6-4357-8B83-DCE1CB70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4F27-1E3C-4DD4-B299-5DF0A980346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2D93A2-78E6-4357-8B83-DCE1CB70F17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6797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4F27-1E3C-4DD4-B299-5DF0A980346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2D93A2-78E6-4357-8B83-DCE1CB70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51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4F27-1E3C-4DD4-B299-5DF0A980346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93A2-78E6-4357-8B83-DCE1CB70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76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4F27-1E3C-4DD4-B299-5DF0A980346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93A2-78E6-4357-8B83-DCE1CB70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8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4F27-1E3C-4DD4-B299-5DF0A980346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93A2-78E6-4357-8B83-DCE1CB70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6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4F27-1E3C-4DD4-B299-5DF0A980346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2D93A2-78E6-4357-8B83-DCE1CB70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0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4F27-1E3C-4DD4-B299-5DF0A980346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2D93A2-78E6-4357-8B83-DCE1CB70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1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4F27-1E3C-4DD4-B299-5DF0A980346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2D93A2-78E6-4357-8B83-DCE1CB70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4F27-1E3C-4DD4-B299-5DF0A980346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93A2-78E6-4357-8B83-DCE1CB70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9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4F27-1E3C-4DD4-B299-5DF0A980346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93A2-78E6-4357-8B83-DCE1CB70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4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4F27-1E3C-4DD4-B299-5DF0A980346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93A2-78E6-4357-8B83-DCE1CB70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4F27-1E3C-4DD4-B299-5DF0A980346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2D93A2-78E6-4357-8B83-DCE1CB70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44F27-1E3C-4DD4-B299-5DF0A980346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2D93A2-78E6-4357-8B83-DCE1CB70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4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h/arpsnyg0lrkvior/AAB1-ZuKFBXQexn-TvSJ-jgAa?dl=0" TargetMode="External"/><Relationship Id="rId2" Type="http://schemas.openxmlformats.org/officeDocument/2006/relationships/hyperlink" Target="https://bit.ly/2HMOTXj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poursh/sailors-compbio/tree/master/dat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D3C2-0E23-4A92-86BB-72D011410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 106S: Bioinformatics – Genome Wide Association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D6D1C-8C29-466F-B243-5FF2FEDA2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Written 2019 by Daniel Wu</a:t>
            </a:r>
          </a:p>
        </p:txBody>
      </p:sp>
    </p:spTree>
    <p:extLst>
      <p:ext uri="{BB962C8B-B14F-4D97-AF65-F5344CB8AC3E}">
        <p14:creationId xmlns:p14="http://schemas.microsoft.com/office/powerpoint/2010/main" val="213471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01E7660-30BE-4AD1-939C-8ABBC66EC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AF2339E5-4CFB-46BA-A1E6-1F2F59297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A714EACA-E00A-47F4-9617-48EF86FC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3D643816-3096-4530-BAC2-B7799760D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4481B6B9-DFCC-4B58-B517-C90F77008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C3AD10B5-BAA3-43BF-AB59-8B0E610B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A8CBC7E8-2093-422A-B1DF-548212F5E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DACD4C1E-0C60-49F4-9940-2EC2B351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D4EBDC8A-E0EA-4C61-9A07-F87965F30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56AB17E4-FFC1-40A6-8716-4DA6E7E2E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18B82752-3697-40F0-A707-455553AE3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46E341FE-2212-45E9-9AC6-689D6A7A0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60DDF26F-4245-4642-8C13-878C6ABE4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2F0A64F-6E97-407F-905F-CFB60C876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6B2CD8E6-069E-402A-B6AC-FF0051404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A6CA6D01-96EA-411D-B14A-86F2AFDBD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69CFD19D-A122-4CB2-866A-479CA3A5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9F6C159-EFEF-4092-B1F1-7AB7F5A44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3A1E13BE-E59A-46EA-8C13-190FCBC3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4872D65B-9C5F-405F-BCCD-D61CB8565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F6590D24-F49D-498F-A9A5-9CF6B0951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F7AFD90D-3869-4EB4-A43D-A59A0583F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226A884C-1C5B-4789-8BED-CA2815F2B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54FC0D3F-819F-41B1-BFC2-FA3443FB4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39E654C-F067-4053-881C-7D53C2E60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44A0F15-BA31-4A9E-A48B-2F1D0E2CE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62631CC7-E8DA-4782-ADDD-F97B25E40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5D16879A-58B6-4F6B-8688-42B28FE10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51C6D932-DFF5-4EAB-9FB1-5073B3305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8574" y="3962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list of single gene disorders">
            <a:extLst>
              <a:ext uri="{FF2B5EF4-FFF2-40B4-BE49-F238E27FC236}">
                <a16:creationId xmlns:a16="http://schemas.microsoft.com/office/drawing/2014/main" id="{98C1DABA-FBC9-423D-A5FB-7F2925E54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5147" y="3058"/>
            <a:ext cx="8257878" cy="6854038"/>
          </a:xfrm>
          <a:prstGeom prst="rect">
            <a:avLst/>
          </a:prstGeom>
          <a:noFill/>
          <a:ln w="12700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list of single gene disorders">
            <a:extLst>
              <a:ext uri="{FF2B5EF4-FFF2-40B4-BE49-F238E27FC236}">
                <a16:creationId xmlns:a16="http://schemas.microsoft.com/office/drawing/2014/main" id="{A42C9F16-D3D0-4C12-BC84-C34F99323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0" t="76858" r="60084" b="7817"/>
          <a:stretch/>
        </p:blipFill>
        <p:spPr bwMode="auto">
          <a:xfrm>
            <a:off x="-367454" y="4019158"/>
            <a:ext cx="5303959" cy="2843098"/>
          </a:xfrm>
          <a:prstGeom prst="rect">
            <a:avLst/>
          </a:prstGeom>
          <a:noFill/>
          <a:ln w="12700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7EC4F-0332-44E4-BF6E-E2D36759F582}"/>
              </a:ext>
            </a:extLst>
          </p:cNvPr>
          <p:cNvSpPr txBox="1"/>
          <p:nvPr/>
        </p:nvSpPr>
        <p:spPr>
          <a:xfrm>
            <a:off x="182410" y="318834"/>
            <a:ext cx="36631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Single Gene </a:t>
            </a:r>
          </a:p>
          <a:p>
            <a:r>
              <a:rPr lang="en-US" sz="4400" b="1" dirty="0"/>
              <a:t>Disorders</a:t>
            </a:r>
          </a:p>
        </p:txBody>
      </p:sp>
    </p:spTree>
    <p:extLst>
      <p:ext uri="{BB962C8B-B14F-4D97-AF65-F5344CB8AC3E}">
        <p14:creationId xmlns:p14="http://schemas.microsoft.com/office/powerpoint/2010/main" val="142297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285E-E2DA-458D-B2EC-D4D490EA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D657-D75E-4219-9B67-25138AE54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23 and me</a:t>
            </a:r>
          </a:p>
        </p:txBody>
      </p:sp>
      <p:pic>
        <p:nvPicPr>
          <p:cNvPr id="2050" name="Picture 2" descr="https://learn.genetics.utah.edu/content/disorders/singlegene/images/chr-gene-prot.jpg">
            <a:extLst>
              <a:ext uri="{FF2B5EF4-FFF2-40B4-BE49-F238E27FC236}">
                <a16:creationId xmlns:a16="http://schemas.microsoft.com/office/drawing/2014/main" id="{81086C5F-BDD0-4242-99CA-6FB3E9DA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30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23 and me logo">
            <a:extLst>
              <a:ext uri="{FF2B5EF4-FFF2-40B4-BE49-F238E27FC236}">
                <a16:creationId xmlns:a16="http://schemas.microsoft.com/office/drawing/2014/main" id="{96B3A576-5689-4980-B394-615C1BD10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26" y="726440"/>
            <a:ext cx="8305367" cy="540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34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B771-6A00-4603-8A3B-EA3F2861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Today…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4FB2A8-E0FE-4969-829D-DA352EF74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GWAS for Diagnosis</a:t>
            </a:r>
          </a:p>
        </p:txBody>
      </p:sp>
    </p:spTree>
    <p:extLst>
      <p:ext uri="{BB962C8B-B14F-4D97-AF65-F5344CB8AC3E}">
        <p14:creationId xmlns:p14="http://schemas.microsoft.com/office/powerpoint/2010/main" val="346166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39102-67F3-45B2-9419-ACE42FA6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9A7E6-742A-4054-8540-20E21886A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D498-7B9B-4351-8453-83DDC2FB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77600"/>
            <a:ext cx="8915399" cy="1468800"/>
          </a:xfrm>
        </p:spPr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617CB-27BB-448E-AEFC-D406C04F0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625253"/>
            <a:ext cx="8915399" cy="31183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Get the starter code:</a:t>
            </a:r>
          </a:p>
          <a:p>
            <a:r>
              <a:rPr lang="en-US" dirty="0">
                <a:hlinkClick r:id="rId2"/>
              </a:rPr>
              <a:t>https://bit.ly/2HMOTXj</a:t>
            </a:r>
            <a:endParaRPr lang="en-US" dirty="0"/>
          </a:p>
          <a:p>
            <a:r>
              <a:rPr lang="en-US" dirty="0"/>
              <a:t>Full link:</a:t>
            </a:r>
          </a:p>
          <a:p>
            <a:r>
              <a:rPr lang="en-US" dirty="0">
                <a:hlinkClick r:id="rId3"/>
              </a:rPr>
              <a:t>https://www.dropbox.com/sh/arpsnyg0lrkvior/AAB1-ZuKFBXQexn-TvSJ-jgAa?dl=0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want, explore other datasets:</a:t>
            </a:r>
            <a:br>
              <a:rPr lang="en-US" dirty="0"/>
            </a:br>
            <a:r>
              <a:rPr lang="en-US" dirty="0">
                <a:hlinkClick r:id="rId4"/>
              </a:rPr>
              <a:t>https://github.com/apoursh/sailors-compbio/tree/master/data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6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B771-6A00-4603-8A3B-EA3F2861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Wide Association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FAE0-CA53-4398-A3BE-ECB18F9A2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Examine the data</a:t>
            </a:r>
          </a:p>
          <a:p>
            <a:r>
              <a:rPr lang="en-US" sz="3200" dirty="0"/>
              <a:t>Ideas for discovering correlations</a:t>
            </a:r>
          </a:p>
          <a:p>
            <a:r>
              <a:rPr lang="en-US" sz="3200" dirty="0"/>
              <a:t>Explore advanced methods </a:t>
            </a:r>
          </a:p>
          <a:p>
            <a:r>
              <a:rPr lang="en-US" sz="3200" dirty="0"/>
              <a:t>Analyze results</a:t>
            </a:r>
          </a:p>
        </p:txBody>
      </p:sp>
    </p:spTree>
    <p:extLst>
      <p:ext uri="{BB962C8B-B14F-4D97-AF65-F5344CB8AC3E}">
        <p14:creationId xmlns:p14="http://schemas.microsoft.com/office/powerpoint/2010/main" val="402750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39102-67F3-45B2-9419-ACE42FA6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9A7E6-742A-4054-8540-20E21886A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135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9782</TotalTime>
  <Words>89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CS 106S: Bioinformatics – Genome Wide Association Studies</vt:lpstr>
      <vt:lpstr>PowerPoint Presentation</vt:lpstr>
      <vt:lpstr>Goals</vt:lpstr>
      <vt:lpstr>PowerPoint Presentation</vt:lpstr>
      <vt:lpstr>Today…</vt:lpstr>
      <vt:lpstr>Ethics?</vt:lpstr>
      <vt:lpstr>Get Started</vt:lpstr>
      <vt:lpstr>Genome Wide Association Studies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106S: Bioinformatics</dc:title>
  <dc:creator>Daniel Wu</dc:creator>
  <cp:lastModifiedBy>Daniel Wu</cp:lastModifiedBy>
  <cp:revision>7</cp:revision>
  <dcterms:created xsi:type="dcterms:W3CDTF">2019-05-10T18:05:26Z</dcterms:created>
  <dcterms:modified xsi:type="dcterms:W3CDTF">2019-05-21T21:48:02Z</dcterms:modified>
</cp:coreProperties>
</file>