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Impact" panose="020B0806030902050204" pitchFamily="34" charset="0"/>
      <p:regular r:id="rId13"/>
    </p:embeddedFont>
    <p:embeddedFont>
      <p:font typeface="Source Code Pro" panose="020B0604020202020204" charset="0"/>
      <p:regular r:id="rId14"/>
      <p:bold r:id="rId15"/>
    </p:embeddedFont>
    <p:embeddedFont>
      <p:font typeface="Oswald"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63" y="3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name="adj" fmla="val 50000"/>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25" y="0"/>
            <a:ext cx="9144000" cy="31242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411175" y="644300"/>
            <a:ext cx="8282400" cy="2109000"/>
          </a:xfrm>
          <a:prstGeom prst="rect">
            <a:avLst/>
          </a:prstGeom>
        </p:spPr>
        <p:txBody>
          <a:bodyPr lIns="91425" tIns="91425" rIns="91425" bIns="91425" anchor="b" anchorCtr="0"/>
          <a:lstStyle>
            <a:lvl1pPr lvl="0" algn="ctr">
              <a:spcBef>
                <a:spcPts val="0"/>
              </a:spcBef>
              <a:buClr>
                <a:schemeClr val="lt1"/>
              </a:buClr>
              <a:buSzPct val="100000"/>
              <a:defRPr sz="6000">
                <a:solidFill>
                  <a:schemeClr val="lt1"/>
                </a:solidFill>
              </a:defRPr>
            </a:lvl1pPr>
            <a:lvl2pPr lvl="1" algn="ctr">
              <a:spcBef>
                <a:spcPts val="0"/>
              </a:spcBef>
              <a:buClr>
                <a:schemeClr val="lt1"/>
              </a:buClr>
              <a:buSzPct val="100000"/>
              <a:defRPr sz="6000">
                <a:solidFill>
                  <a:schemeClr val="lt1"/>
                </a:solidFill>
              </a:defRPr>
            </a:lvl2pPr>
            <a:lvl3pPr lvl="2" algn="ctr">
              <a:spcBef>
                <a:spcPts val="0"/>
              </a:spcBef>
              <a:buClr>
                <a:schemeClr val="lt1"/>
              </a:buClr>
              <a:buSzPct val="100000"/>
              <a:defRPr sz="6000">
                <a:solidFill>
                  <a:schemeClr val="lt1"/>
                </a:solidFill>
              </a:defRPr>
            </a:lvl3pPr>
            <a:lvl4pPr lvl="3" algn="ctr">
              <a:spcBef>
                <a:spcPts val="0"/>
              </a:spcBef>
              <a:buClr>
                <a:schemeClr val="lt1"/>
              </a:buClr>
              <a:buSzPct val="100000"/>
              <a:defRPr sz="6000">
                <a:solidFill>
                  <a:schemeClr val="lt1"/>
                </a:solidFill>
              </a:defRPr>
            </a:lvl4pPr>
            <a:lvl5pPr lvl="4" algn="ctr">
              <a:spcBef>
                <a:spcPts val="0"/>
              </a:spcBef>
              <a:buClr>
                <a:schemeClr val="lt1"/>
              </a:buClr>
              <a:buSzPct val="100000"/>
              <a:defRPr sz="6000">
                <a:solidFill>
                  <a:schemeClr val="lt1"/>
                </a:solidFill>
              </a:defRPr>
            </a:lvl5pPr>
            <a:lvl6pPr lvl="5" algn="ctr">
              <a:spcBef>
                <a:spcPts val="0"/>
              </a:spcBef>
              <a:buClr>
                <a:schemeClr val="lt1"/>
              </a:buClr>
              <a:buSzPct val="100000"/>
              <a:defRPr sz="6000">
                <a:solidFill>
                  <a:schemeClr val="lt1"/>
                </a:solidFill>
              </a:defRPr>
            </a:lvl6pPr>
            <a:lvl7pPr lvl="6" algn="ctr">
              <a:spcBef>
                <a:spcPts val="0"/>
              </a:spcBef>
              <a:buClr>
                <a:schemeClr val="lt1"/>
              </a:buClr>
              <a:buSzPct val="100000"/>
              <a:defRPr sz="6000">
                <a:solidFill>
                  <a:schemeClr val="lt1"/>
                </a:solidFill>
              </a:defRPr>
            </a:lvl7pPr>
            <a:lvl8pPr lvl="7" algn="ctr">
              <a:spcBef>
                <a:spcPts val="0"/>
              </a:spcBef>
              <a:buClr>
                <a:schemeClr val="lt1"/>
              </a:buClr>
              <a:buSzPct val="100000"/>
              <a:defRPr sz="6000">
                <a:solidFill>
                  <a:schemeClr val="lt1"/>
                </a:solidFill>
              </a:defRPr>
            </a:lvl8pPr>
            <a:lvl9pPr lvl="8" algn="ctr">
              <a:spcBef>
                <a:spcPts val="0"/>
              </a:spcBef>
              <a:buClr>
                <a:schemeClr val="lt1"/>
              </a:buClr>
              <a:buSzPct val="100000"/>
              <a:defRPr sz="6000">
                <a:solidFill>
                  <a:schemeClr val="lt1"/>
                </a:solidFill>
              </a:defRPr>
            </a:lvl9pPr>
          </a:lstStyle>
          <a:p>
            <a:endParaRPr/>
          </a:p>
        </p:txBody>
      </p:sp>
      <p:sp>
        <p:nvSpPr>
          <p:cNvPr id="13" name="Shape 13"/>
          <p:cNvSpPr txBox="1">
            <a:spLocks noGrp="1"/>
          </p:cNvSpPr>
          <p:nvPr>
            <p:ph type="subTitle" idx="1"/>
          </p:nvPr>
        </p:nvSpPr>
        <p:spPr>
          <a:xfrm>
            <a:off x="411175" y="3398250"/>
            <a:ext cx="8282400" cy="1260600"/>
          </a:xfrm>
          <a:prstGeom prst="rect">
            <a:avLst/>
          </a:prstGeom>
        </p:spPr>
        <p:txBody>
          <a:bodyPr lIns="91425" tIns="91425" rIns="91425" bIns="91425" anchor="ctr" anchorCtr="0"/>
          <a:lstStyle>
            <a:lvl1pPr lvl="0" algn="ctr">
              <a:lnSpc>
                <a:spcPct val="100000"/>
              </a:lnSpc>
              <a:spcBef>
                <a:spcPts val="0"/>
              </a:spcBef>
              <a:spcAft>
                <a:spcPts val="0"/>
              </a:spcAft>
              <a:buSzPct val="100000"/>
              <a:buFont typeface="Oswald"/>
              <a:buNone/>
              <a:defRPr sz="3600">
                <a:latin typeface="Oswald"/>
                <a:ea typeface="Oswald"/>
                <a:cs typeface="Oswald"/>
                <a:sym typeface="Oswald"/>
              </a:defRPr>
            </a:lvl1pPr>
            <a:lvl2pPr lvl="1" algn="ctr">
              <a:lnSpc>
                <a:spcPct val="100000"/>
              </a:lnSpc>
              <a:spcBef>
                <a:spcPts val="0"/>
              </a:spcBef>
              <a:spcAft>
                <a:spcPts val="0"/>
              </a:spcAft>
              <a:buSzPct val="100000"/>
              <a:buFont typeface="Oswald"/>
              <a:buNone/>
              <a:defRPr sz="3600">
                <a:latin typeface="Oswald"/>
                <a:ea typeface="Oswald"/>
                <a:cs typeface="Oswald"/>
                <a:sym typeface="Oswald"/>
              </a:defRPr>
            </a:lvl2pPr>
            <a:lvl3pPr lvl="2" algn="ctr">
              <a:lnSpc>
                <a:spcPct val="100000"/>
              </a:lnSpc>
              <a:spcBef>
                <a:spcPts val="0"/>
              </a:spcBef>
              <a:spcAft>
                <a:spcPts val="0"/>
              </a:spcAft>
              <a:buSzPct val="100000"/>
              <a:buFont typeface="Oswald"/>
              <a:buNone/>
              <a:defRPr sz="3600">
                <a:latin typeface="Oswald"/>
                <a:ea typeface="Oswald"/>
                <a:cs typeface="Oswald"/>
                <a:sym typeface="Oswald"/>
              </a:defRPr>
            </a:lvl3pPr>
            <a:lvl4pPr lvl="3" algn="ctr">
              <a:lnSpc>
                <a:spcPct val="100000"/>
              </a:lnSpc>
              <a:spcBef>
                <a:spcPts val="0"/>
              </a:spcBef>
              <a:spcAft>
                <a:spcPts val="0"/>
              </a:spcAft>
              <a:buSzPct val="100000"/>
              <a:buFont typeface="Oswald"/>
              <a:buNone/>
              <a:defRPr sz="3600">
                <a:latin typeface="Oswald"/>
                <a:ea typeface="Oswald"/>
                <a:cs typeface="Oswald"/>
                <a:sym typeface="Oswald"/>
              </a:defRPr>
            </a:lvl4pPr>
            <a:lvl5pPr lvl="4" algn="ctr">
              <a:lnSpc>
                <a:spcPct val="100000"/>
              </a:lnSpc>
              <a:spcBef>
                <a:spcPts val="0"/>
              </a:spcBef>
              <a:spcAft>
                <a:spcPts val="0"/>
              </a:spcAft>
              <a:buSzPct val="100000"/>
              <a:buFont typeface="Oswald"/>
              <a:buNone/>
              <a:defRPr sz="3600">
                <a:latin typeface="Oswald"/>
                <a:ea typeface="Oswald"/>
                <a:cs typeface="Oswald"/>
                <a:sym typeface="Oswald"/>
              </a:defRPr>
            </a:lvl5pPr>
            <a:lvl6pPr lvl="5" algn="ctr">
              <a:lnSpc>
                <a:spcPct val="100000"/>
              </a:lnSpc>
              <a:spcBef>
                <a:spcPts val="0"/>
              </a:spcBef>
              <a:spcAft>
                <a:spcPts val="0"/>
              </a:spcAft>
              <a:buSzPct val="100000"/>
              <a:buFont typeface="Oswald"/>
              <a:buNone/>
              <a:defRPr sz="3600">
                <a:latin typeface="Oswald"/>
                <a:ea typeface="Oswald"/>
                <a:cs typeface="Oswald"/>
                <a:sym typeface="Oswald"/>
              </a:defRPr>
            </a:lvl6pPr>
            <a:lvl7pPr lvl="6" algn="ctr">
              <a:lnSpc>
                <a:spcPct val="100000"/>
              </a:lnSpc>
              <a:spcBef>
                <a:spcPts val="0"/>
              </a:spcBef>
              <a:spcAft>
                <a:spcPts val="0"/>
              </a:spcAft>
              <a:buSzPct val="100000"/>
              <a:buFont typeface="Oswald"/>
              <a:buNone/>
              <a:defRPr sz="3600">
                <a:latin typeface="Oswald"/>
                <a:ea typeface="Oswald"/>
                <a:cs typeface="Oswald"/>
                <a:sym typeface="Oswald"/>
              </a:defRPr>
            </a:lvl7pPr>
            <a:lvl8pPr lvl="7" algn="ctr">
              <a:lnSpc>
                <a:spcPct val="100000"/>
              </a:lnSpc>
              <a:spcBef>
                <a:spcPts val="0"/>
              </a:spcBef>
              <a:spcAft>
                <a:spcPts val="0"/>
              </a:spcAft>
              <a:buSzPct val="100000"/>
              <a:buFont typeface="Oswald"/>
              <a:buNone/>
              <a:defRPr sz="3600">
                <a:latin typeface="Oswald"/>
                <a:ea typeface="Oswald"/>
                <a:cs typeface="Oswald"/>
                <a:sym typeface="Oswald"/>
              </a:defRPr>
            </a:lvl8pPr>
            <a:lvl9pPr lvl="8" algn="ctr">
              <a:lnSpc>
                <a:spcPct val="100000"/>
              </a:lnSpc>
              <a:spcBef>
                <a:spcPts val="0"/>
              </a:spcBef>
              <a:spcAft>
                <a:spcPts val="0"/>
              </a:spcAft>
              <a:buSzPct val="100000"/>
              <a:buFont typeface="Oswald"/>
              <a:buNone/>
              <a:defRPr sz="3600">
                <a:latin typeface="Oswald"/>
                <a:ea typeface="Oswald"/>
                <a:cs typeface="Oswald"/>
                <a:sym typeface="Oswald"/>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w="28575" cap="flat" cmpd="sng">
            <a:solidFill>
              <a:schemeClr val="dk1"/>
            </a:solidFill>
            <a:prstDash val="lgDash"/>
            <a:round/>
            <a:headEnd type="none" w="med" len="med"/>
            <a:tailEnd type="none" w="med" len="med"/>
          </a:ln>
        </p:spPr>
      </p:cxnSp>
      <p:sp>
        <p:nvSpPr>
          <p:cNvPr id="53" name="Shape 53"/>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spcBef>
                <a:spcPts val="0"/>
              </a:spcBef>
              <a:buSzPct val="100000"/>
              <a:defRPr sz="12000"/>
            </a:lvl1pPr>
            <a:lvl2pPr lvl="1">
              <a:spcBef>
                <a:spcPts val="0"/>
              </a:spcBef>
              <a:buSzPct val="100000"/>
              <a:defRPr sz="12000"/>
            </a:lvl2pPr>
            <a:lvl3pPr lvl="2">
              <a:spcBef>
                <a:spcPts val="0"/>
              </a:spcBef>
              <a:buSzPct val="100000"/>
              <a:defRPr sz="12000"/>
            </a:lvl3pPr>
            <a:lvl4pPr lvl="3">
              <a:spcBef>
                <a:spcPts val="0"/>
              </a:spcBef>
              <a:buSzPct val="100000"/>
              <a:defRPr sz="12000"/>
            </a:lvl4pPr>
            <a:lvl5pPr lvl="4">
              <a:spcBef>
                <a:spcPts val="0"/>
              </a:spcBef>
              <a:buSzPct val="100000"/>
              <a:defRPr sz="12000"/>
            </a:lvl5pPr>
            <a:lvl6pPr lvl="5">
              <a:spcBef>
                <a:spcPts val="0"/>
              </a:spcBef>
              <a:buSzPct val="100000"/>
              <a:defRPr sz="12000"/>
            </a:lvl6pPr>
            <a:lvl7pPr lvl="6">
              <a:spcBef>
                <a:spcPts val="0"/>
              </a:spcBef>
              <a:buSzPct val="100000"/>
              <a:defRPr sz="12000"/>
            </a:lvl7pPr>
            <a:lvl8pPr lvl="7">
              <a:spcBef>
                <a:spcPts val="0"/>
              </a:spcBef>
              <a:buSzPct val="100000"/>
              <a:defRPr sz="12000"/>
            </a:lvl8pPr>
            <a:lvl9pPr lvl="8">
              <a:spcBef>
                <a:spcPts val="0"/>
              </a:spcBef>
              <a:buSzPct val="100000"/>
              <a:defRPr sz="12000"/>
            </a:lvl9pPr>
          </a:lstStyle>
          <a:p>
            <a:endParaRPr/>
          </a:p>
        </p:txBody>
      </p:sp>
      <p:sp>
        <p:nvSpPr>
          <p:cNvPr id="54" name="Shape 54"/>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7" name="Shape 17"/>
          <p:cNvSpPr txBox="1">
            <a:spLocks noGrp="1"/>
          </p:cNvSpPr>
          <p:nvPr>
            <p:ph type="title"/>
          </p:nvPr>
        </p:nvSpPr>
        <p:spPr>
          <a:xfrm>
            <a:off x="430800" y="1889700"/>
            <a:ext cx="8282400" cy="1516500"/>
          </a:xfrm>
          <a:prstGeom prst="rect">
            <a:avLst/>
          </a:prstGeom>
        </p:spPr>
        <p:txBody>
          <a:bodyPr lIns="91425" tIns="91425" rIns="91425" bIns="91425" anchor="ctr" anchorCtr="0"/>
          <a:lstStyle>
            <a:lvl1pPr lvl="0" algn="ctr">
              <a:spcBef>
                <a:spcPts val="0"/>
              </a:spcBef>
              <a:buClr>
                <a:schemeClr val="lt1"/>
              </a:buClr>
              <a:buSzPct val="100000"/>
              <a:defRPr sz="3600">
                <a:solidFill>
                  <a:schemeClr val="lt1"/>
                </a:solidFill>
              </a:defRPr>
            </a:lvl1pPr>
            <a:lvl2pPr lvl="1" algn="ctr">
              <a:spcBef>
                <a:spcPts val="0"/>
              </a:spcBef>
              <a:buClr>
                <a:schemeClr val="lt1"/>
              </a:buClr>
              <a:buSzPct val="100000"/>
              <a:defRPr sz="3600">
                <a:solidFill>
                  <a:schemeClr val="lt1"/>
                </a:solidFill>
              </a:defRPr>
            </a:lvl2pPr>
            <a:lvl3pPr lvl="2" algn="ctr">
              <a:spcBef>
                <a:spcPts val="0"/>
              </a:spcBef>
              <a:buClr>
                <a:schemeClr val="lt1"/>
              </a:buClr>
              <a:buSzPct val="100000"/>
              <a:defRPr sz="3600">
                <a:solidFill>
                  <a:schemeClr val="lt1"/>
                </a:solidFill>
              </a:defRPr>
            </a:lvl3pPr>
            <a:lvl4pPr lvl="3" algn="ctr">
              <a:spcBef>
                <a:spcPts val="0"/>
              </a:spcBef>
              <a:buClr>
                <a:schemeClr val="lt1"/>
              </a:buClr>
              <a:buSzPct val="100000"/>
              <a:defRPr sz="3600">
                <a:solidFill>
                  <a:schemeClr val="lt1"/>
                </a:solidFill>
              </a:defRPr>
            </a:lvl4pPr>
            <a:lvl5pPr lvl="4" algn="ctr">
              <a:spcBef>
                <a:spcPts val="0"/>
              </a:spcBef>
              <a:buClr>
                <a:schemeClr val="lt1"/>
              </a:buClr>
              <a:buSzPct val="100000"/>
              <a:defRPr sz="3600">
                <a:solidFill>
                  <a:schemeClr val="lt1"/>
                </a:solidFill>
              </a:defRPr>
            </a:lvl5pPr>
            <a:lvl6pPr lvl="5" algn="ctr">
              <a:spcBef>
                <a:spcPts val="0"/>
              </a:spcBef>
              <a:buClr>
                <a:schemeClr val="lt1"/>
              </a:buClr>
              <a:buSzPct val="100000"/>
              <a:defRPr sz="3600">
                <a:solidFill>
                  <a:schemeClr val="lt1"/>
                </a:solidFill>
              </a:defRPr>
            </a:lvl6pPr>
            <a:lvl7pPr lvl="6" algn="ctr">
              <a:spcBef>
                <a:spcPts val="0"/>
              </a:spcBef>
              <a:buClr>
                <a:schemeClr val="lt1"/>
              </a:buClr>
              <a:buSzPct val="100000"/>
              <a:defRPr sz="3600">
                <a:solidFill>
                  <a:schemeClr val="lt1"/>
                </a:solidFill>
              </a:defRPr>
            </a:lvl7pPr>
            <a:lvl8pPr lvl="7" algn="ctr">
              <a:spcBef>
                <a:spcPts val="0"/>
              </a:spcBef>
              <a:buClr>
                <a:schemeClr val="lt1"/>
              </a:buClr>
              <a:buSzPct val="100000"/>
              <a:defRPr sz="3600">
                <a:solidFill>
                  <a:schemeClr val="lt1"/>
                </a:solidFill>
              </a:defRPr>
            </a:lvl8pPr>
            <a:lvl9pPr lvl="8" algn="ctr">
              <a:spcBef>
                <a:spcPts val="0"/>
              </a:spcBef>
              <a:buClr>
                <a:schemeClr val="lt1"/>
              </a:buClr>
              <a:buSzPct val="100000"/>
              <a:defRPr sz="3600">
                <a:solidFill>
                  <a:schemeClr val="lt1"/>
                </a:solidFill>
              </a:defRPr>
            </a:lvl9pPr>
          </a:lstStyle>
          <a:p>
            <a:endParaRPr/>
          </a:p>
        </p:txBody>
      </p:sp>
      <p:sp>
        <p:nvSpPr>
          <p:cNvPr id="18" name="Shape 1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w="19050" cap="flat" cmpd="sng">
            <a:solidFill>
              <a:schemeClr val="dk2"/>
            </a:solidFill>
            <a:prstDash val="lgDash"/>
            <a:round/>
            <a:headEnd type="none" w="med" len="med"/>
            <a:tailEnd type="none" w="med" len="med"/>
          </a:ln>
        </p:spPr>
      </p:cxnSp>
      <p:sp>
        <p:nvSpPr>
          <p:cNvPr id="21" name="Shape 21"/>
          <p:cNvSpPr txBox="1">
            <a:spLocks noGrp="1"/>
          </p:cNvSpPr>
          <p:nvPr>
            <p:ph type="title"/>
          </p:nvPr>
        </p:nvSpPr>
        <p:spPr>
          <a:xfrm>
            <a:off x="311700" y="372500"/>
            <a:ext cx="8520600" cy="733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468825"/>
            <a:ext cx="8520600" cy="3099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w="19050" cap="flat" cmpd="sng">
            <a:solidFill>
              <a:schemeClr val="dk2"/>
            </a:solidFill>
            <a:prstDash val="lgDash"/>
            <a:round/>
            <a:headEnd type="none" w="med" len="med"/>
            <a:tailEnd type="none" w="med" len="med"/>
          </a:ln>
        </p:spPr>
      </p:cxnSp>
      <p:sp>
        <p:nvSpPr>
          <p:cNvPr id="26" name="Shape 26"/>
          <p:cNvSpPr txBox="1">
            <a:spLocks noGrp="1"/>
          </p:cNvSpPr>
          <p:nvPr>
            <p:ph type="title"/>
          </p:nvPr>
        </p:nvSpPr>
        <p:spPr>
          <a:xfrm>
            <a:off x="311700" y="372500"/>
            <a:ext cx="8520600" cy="733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468825"/>
            <a:ext cx="3999900" cy="3099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468825"/>
            <a:ext cx="3999900" cy="3099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72500"/>
            <a:ext cx="8520600" cy="7335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w="19050" cap="flat" cmpd="sng">
            <a:solidFill>
              <a:schemeClr val="dk2"/>
            </a:solidFill>
            <a:prstDash val="lgDash"/>
            <a:round/>
            <a:headEnd type="none" w="med" len="med"/>
            <a:tailEnd type="none" w="med" len="med"/>
          </a:ln>
        </p:spPr>
      </p:cxnSp>
      <p:sp>
        <p:nvSpPr>
          <p:cNvPr id="35" name="Shape 35"/>
          <p:cNvSpPr txBox="1">
            <a:spLocks noGrp="1"/>
          </p:cNvSpPr>
          <p:nvPr>
            <p:ph type="title"/>
          </p:nvPr>
        </p:nvSpPr>
        <p:spPr>
          <a:xfrm>
            <a:off x="311700" y="6318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6" name="Shape 36"/>
          <p:cNvSpPr txBox="1">
            <a:spLocks noGrp="1"/>
          </p:cNvSpPr>
          <p:nvPr>
            <p:ph type="body" idx="1"/>
          </p:nvPr>
        </p:nvSpPr>
        <p:spPr>
          <a:xfrm>
            <a:off x="311700" y="1618203"/>
            <a:ext cx="2808000" cy="29508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90250" y="528900"/>
            <a:ext cx="5678100" cy="4085700"/>
          </a:xfrm>
          <a:prstGeom prst="rect">
            <a:avLst/>
          </a:prstGeom>
        </p:spPr>
        <p:txBody>
          <a:bodyPr lIns="91425" tIns="91425" rIns="91425" bIns="91425" anchor="ctr" anchorCtr="0"/>
          <a:lstStyle>
            <a:lvl1pPr lvl="0">
              <a:spcBef>
                <a:spcPts val="0"/>
              </a:spcBef>
              <a:buClr>
                <a:schemeClr val="lt1"/>
              </a:buClr>
              <a:buSzPct val="100000"/>
              <a:defRPr sz="5400">
                <a:solidFill>
                  <a:schemeClr val="lt1"/>
                </a:solidFill>
              </a:defRPr>
            </a:lvl1pPr>
            <a:lvl2pPr lvl="1">
              <a:spcBef>
                <a:spcPts val="0"/>
              </a:spcBef>
              <a:buClr>
                <a:schemeClr val="lt1"/>
              </a:buClr>
              <a:buSzPct val="100000"/>
              <a:defRPr sz="5400">
                <a:solidFill>
                  <a:schemeClr val="lt1"/>
                </a:solidFill>
              </a:defRPr>
            </a:lvl2pPr>
            <a:lvl3pPr lvl="2">
              <a:spcBef>
                <a:spcPts val="0"/>
              </a:spcBef>
              <a:buClr>
                <a:schemeClr val="lt1"/>
              </a:buClr>
              <a:buSzPct val="100000"/>
              <a:defRPr sz="5400">
                <a:solidFill>
                  <a:schemeClr val="lt1"/>
                </a:solidFill>
              </a:defRPr>
            </a:lvl3pPr>
            <a:lvl4pPr lvl="3">
              <a:spcBef>
                <a:spcPts val="0"/>
              </a:spcBef>
              <a:buClr>
                <a:schemeClr val="lt1"/>
              </a:buClr>
              <a:buSzPct val="100000"/>
              <a:defRPr sz="5400">
                <a:solidFill>
                  <a:schemeClr val="lt1"/>
                </a:solidFill>
              </a:defRPr>
            </a:lvl4pPr>
            <a:lvl5pPr lvl="4">
              <a:spcBef>
                <a:spcPts val="0"/>
              </a:spcBef>
              <a:buClr>
                <a:schemeClr val="lt1"/>
              </a:buClr>
              <a:buSzPct val="100000"/>
              <a:defRPr sz="5400">
                <a:solidFill>
                  <a:schemeClr val="lt1"/>
                </a:solidFill>
              </a:defRPr>
            </a:lvl5pPr>
            <a:lvl6pPr lvl="5">
              <a:spcBef>
                <a:spcPts val="0"/>
              </a:spcBef>
              <a:buClr>
                <a:schemeClr val="lt1"/>
              </a:buClr>
              <a:buSzPct val="100000"/>
              <a:defRPr sz="5400">
                <a:solidFill>
                  <a:schemeClr val="lt1"/>
                </a:solidFill>
              </a:defRPr>
            </a:lvl6pPr>
            <a:lvl7pPr lvl="6">
              <a:spcBef>
                <a:spcPts val="0"/>
              </a:spcBef>
              <a:buClr>
                <a:schemeClr val="lt1"/>
              </a:buClr>
              <a:buSzPct val="100000"/>
              <a:defRPr sz="5400">
                <a:solidFill>
                  <a:schemeClr val="lt1"/>
                </a:solidFill>
              </a:defRPr>
            </a:lvl7pPr>
            <a:lvl8pPr lvl="7">
              <a:spcBef>
                <a:spcPts val="0"/>
              </a:spcBef>
              <a:buClr>
                <a:schemeClr val="lt1"/>
              </a:buClr>
              <a:buSzPct val="100000"/>
              <a:defRPr sz="5400">
                <a:solidFill>
                  <a:schemeClr val="lt1"/>
                </a:solidFill>
              </a:defRPr>
            </a:lvl8pPr>
            <a:lvl9pPr lvl="8">
              <a:spcBef>
                <a:spcPts val="0"/>
              </a:spcBef>
              <a:buClr>
                <a:schemeClr val="lt1"/>
              </a:buClr>
              <a:buSzPct val="100000"/>
              <a:defRPr sz="5400">
                <a:solidFill>
                  <a:schemeClr val="lt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bg>
      <p:bgPr>
        <a:solidFill>
          <a:schemeClr val="dk1"/>
        </a:solidFill>
        <a:effectLst/>
      </p:bgPr>
    </p:bg>
    <p:spTree>
      <p:nvGrpSpPr>
        <p:cNvPr id="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cxnSp>
        <p:nvCxnSpPr>
          <p:cNvPr id="43" name="Shape 43"/>
          <p:cNvCxnSpPr/>
          <p:nvPr/>
        </p:nvCxnSpPr>
        <p:spPr>
          <a:xfrm>
            <a:off x="5029675" y="4495500"/>
            <a:ext cx="577200" cy="0"/>
          </a:xfrm>
          <a:prstGeom prst="straightConnector1">
            <a:avLst/>
          </a:prstGeom>
          <a:noFill/>
          <a:ln w="19050" cap="flat" cmpd="sng">
            <a:solidFill>
              <a:schemeClr val="dk1"/>
            </a:solidFill>
            <a:prstDash val="lgDash"/>
            <a:round/>
            <a:headEnd type="none" w="med" len="med"/>
            <a:tailEnd type="none" w="med" len="med"/>
          </a:ln>
        </p:spPr>
      </p:cxnSp>
      <p:sp>
        <p:nvSpPr>
          <p:cNvPr id="44" name="Shape 44"/>
          <p:cNvSpPr txBox="1">
            <a:spLocks noGrp="1"/>
          </p:cNvSpPr>
          <p:nvPr>
            <p:ph type="title"/>
          </p:nvPr>
        </p:nvSpPr>
        <p:spPr>
          <a:xfrm>
            <a:off x="265500" y="1078750"/>
            <a:ext cx="4045200" cy="1789200"/>
          </a:xfrm>
          <a:prstGeom prst="rect">
            <a:avLst/>
          </a:prstGeom>
        </p:spPr>
        <p:txBody>
          <a:bodyPr lIns="91425" tIns="91425" rIns="91425" bIns="91425" anchor="b" anchorCtr="0"/>
          <a:lstStyle>
            <a:lvl1pPr lvl="0" algn="ctr">
              <a:spcBef>
                <a:spcPts val="0"/>
              </a:spcBef>
              <a:buClr>
                <a:schemeClr val="lt1"/>
              </a:buClr>
              <a:buSzPct val="100000"/>
              <a:defRPr sz="4600">
                <a:solidFill>
                  <a:schemeClr val="lt1"/>
                </a:solidFill>
              </a:defRPr>
            </a:lvl1pPr>
            <a:lvl2pPr lvl="1" algn="ctr">
              <a:spcBef>
                <a:spcPts val="0"/>
              </a:spcBef>
              <a:buClr>
                <a:schemeClr val="lt1"/>
              </a:buClr>
              <a:buSzPct val="100000"/>
              <a:defRPr sz="4600">
                <a:solidFill>
                  <a:schemeClr val="lt1"/>
                </a:solidFill>
              </a:defRPr>
            </a:lvl2pPr>
            <a:lvl3pPr lvl="2" algn="ctr">
              <a:spcBef>
                <a:spcPts val="0"/>
              </a:spcBef>
              <a:buClr>
                <a:schemeClr val="lt1"/>
              </a:buClr>
              <a:buSzPct val="100000"/>
              <a:defRPr sz="4600">
                <a:solidFill>
                  <a:schemeClr val="lt1"/>
                </a:solidFill>
              </a:defRPr>
            </a:lvl3pPr>
            <a:lvl4pPr lvl="3" algn="ctr">
              <a:spcBef>
                <a:spcPts val="0"/>
              </a:spcBef>
              <a:buClr>
                <a:schemeClr val="lt1"/>
              </a:buClr>
              <a:buSzPct val="100000"/>
              <a:defRPr sz="4600">
                <a:solidFill>
                  <a:schemeClr val="lt1"/>
                </a:solidFill>
              </a:defRPr>
            </a:lvl4pPr>
            <a:lvl5pPr lvl="4" algn="ctr">
              <a:spcBef>
                <a:spcPts val="0"/>
              </a:spcBef>
              <a:buClr>
                <a:schemeClr val="lt1"/>
              </a:buClr>
              <a:buSzPct val="100000"/>
              <a:defRPr sz="4600">
                <a:solidFill>
                  <a:schemeClr val="lt1"/>
                </a:solidFill>
              </a:defRPr>
            </a:lvl5pPr>
            <a:lvl6pPr lvl="5" algn="ctr">
              <a:spcBef>
                <a:spcPts val="0"/>
              </a:spcBef>
              <a:buClr>
                <a:schemeClr val="lt1"/>
              </a:buClr>
              <a:buSzPct val="100000"/>
              <a:defRPr sz="4600">
                <a:solidFill>
                  <a:schemeClr val="lt1"/>
                </a:solidFill>
              </a:defRPr>
            </a:lvl6pPr>
            <a:lvl7pPr lvl="6" algn="ctr">
              <a:spcBef>
                <a:spcPts val="0"/>
              </a:spcBef>
              <a:buClr>
                <a:schemeClr val="lt1"/>
              </a:buClr>
              <a:buSzPct val="100000"/>
              <a:defRPr sz="4600">
                <a:solidFill>
                  <a:schemeClr val="lt1"/>
                </a:solidFill>
              </a:defRPr>
            </a:lvl7pPr>
            <a:lvl8pPr lvl="7" algn="ctr">
              <a:spcBef>
                <a:spcPts val="0"/>
              </a:spcBef>
              <a:buClr>
                <a:schemeClr val="lt1"/>
              </a:buClr>
              <a:buSzPct val="100000"/>
              <a:defRPr sz="4600">
                <a:solidFill>
                  <a:schemeClr val="lt1"/>
                </a:solidFill>
              </a:defRPr>
            </a:lvl8pPr>
            <a:lvl9pPr lvl="8" algn="ctr">
              <a:spcBef>
                <a:spcPts val="0"/>
              </a:spcBef>
              <a:buClr>
                <a:schemeClr val="lt1"/>
              </a:buClr>
              <a:buSzPct val="100000"/>
              <a:defRPr sz="4600">
                <a:solidFill>
                  <a:schemeClr val="lt1"/>
                </a:solidFill>
              </a:defRPr>
            </a:lvl9pPr>
          </a:lstStyle>
          <a:p>
            <a:endParaRPr/>
          </a:p>
        </p:txBody>
      </p:sp>
      <p:sp>
        <p:nvSpPr>
          <p:cNvPr id="45" name="Shape 45"/>
          <p:cNvSpPr txBox="1">
            <a:spLocks noGrp="1"/>
          </p:cNvSpPr>
          <p:nvPr>
            <p:ph type="subTitle" idx="1"/>
          </p:nvPr>
        </p:nvSpPr>
        <p:spPr>
          <a:xfrm>
            <a:off x="265500" y="29214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lt1"/>
              </a:buClr>
              <a:buSzPct val="100000"/>
              <a:buNone/>
              <a:defRPr sz="1900">
                <a:solidFill>
                  <a:schemeClr val="lt1"/>
                </a:solidFill>
              </a:defRPr>
            </a:lvl1pPr>
            <a:lvl2pPr lvl="1" algn="ctr">
              <a:lnSpc>
                <a:spcPct val="100000"/>
              </a:lnSpc>
              <a:spcBef>
                <a:spcPts val="0"/>
              </a:spcBef>
              <a:spcAft>
                <a:spcPts val="0"/>
              </a:spcAft>
              <a:buClr>
                <a:schemeClr val="lt1"/>
              </a:buClr>
              <a:buSzPct val="100000"/>
              <a:buNone/>
              <a:defRPr sz="1900">
                <a:solidFill>
                  <a:schemeClr val="lt1"/>
                </a:solidFill>
              </a:defRPr>
            </a:lvl2pPr>
            <a:lvl3pPr lvl="2" algn="ctr">
              <a:lnSpc>
                <a:spcPct val="100000"/>
              </a:lnSpc>
              <a:spcBef>
                <a:spcPts val="0"/>
              </a:spcBef>
              <a:spcAft>
                <a:spcPts val="0"/>
              </a:spcAft>
              <a:buClr>
                <a:schemeClr val="lt1"/>
              </a:buClr>
              <a:buSzPct val="100000"/>
              <a:buNone/>
              <a:defRPr sz="1900">
                <a:solidFill>
                  <a:schemeClr val="lt1"/>
                </a:solidFill>
              </a:defRPr>
            </a:lvl3pPr>
            <a:lvl4pPr lvl="3" algn="ctr">
              <a:lnSpc>
                <a:spcPct val="100000"/>
              </a:lnSpc>
              <a:spcBef>
                <a:spcPts val="0"/>
              </a:spcBef>
              <a:spcAft>
                <a:spcPts val="0"/>
              </a:spcAft>
              <a:buClr>
                <a:schemeClr val="lt1"/>
              </a:buClr>
              <a:buSzPct val="100000"/>
              <a:buNone/>
              <a:defRPr sz="1900">
                <a:solidFill>
                  <a:schemeClr val="lt1"/>
                </a:solidFill>
              </a:defRPr>
            </a:lvl4pPr>
            <a:lvl5pPr lvl="4" algn="ctr">
              <a:lnSpc>
                <a:spcPct val="100000"/>
              </a:lnSpc>
              <a:spcBef>
                <a:spcPts val="0"/>
              </a:spcBef>
              <a:spcAft>
                <a:spcPts val="0"/>
              </a:spcAft>
              <a:buClr>
                <a:schemeClr val="lt1"/>
              </a:buClr>
              <a:buSzPct val="100000"/>
              <a:buNone/>
              <a:defRPr sz="1900">
                <a:solidFill>
                  <a:schemeClr val="lt1"/>
                </a:solidFill>
              </a:defRPr>
            </a:lvl5pPr>
            <a:lvl6pPr lvl="5" algn="ctr">
              <a:lnSpc>
                <a:spcPct val="100000"/>
              </a:lnSpc>
              <a:spcBef>
                <a:spcPts val="0"/>
              </a:spcBef>
              <a:spcAft>
                <a:spcPts val="0"/>
              </a:spcAft>
              <a:buClr>
                <a:schemeClr val="lt1"/>
              </a:buClr>
              <a:buSzPct val="100000"/>
              <a:buNone/>
              <a:defRPr sz="1900">
                <a:solidFill>
                  <a:schemeClr val="lt1"/>
                </a:solidFill>
              </a:defRPr>
            </a:lvl6pPr>
            <a:lvl7pPr lvl="6" algn="ctr">
              <a:lnSpc>
                <a:spcPct val="100000"/>
              </a:lnSpc>
              <a:spcBef>
                <a:spcPts val="0"/>
              </a:spcBef>
              <a:spcAft>
                <a:spcPts val="0"/>
              </a:spcAft>
              <a:buClr>
                <a:schemeClr val="lt1"/>
              </a:buClr>
              <a:buSzPct val="100000"/>
              <a:buNone/>
              <a:defRPr sz="1900">
                <a:solidFill>
                  <a:schemeClr val="lt1"/>
                </a:solidFill>
              </a:defRPr>
            </a:lvl7pPr>
            <a:lvl8pPr lvl="7" algn="ctr">
              <a:lnSpc>
                <a:spcPct val="100000"/>
              </a:lnSpc>
              <a:spcBef>
                <a:spcPts val="0"/>
              </a:spcBef>
              <a:spcAft>
                <a:spcPts val="0"/>
              </a:spcAft>
              <a:buClr>
                <a:schemeClr val="lt1"/>
              </a:buClr>
              <a:buSzPct val="100000"/>
              <a:buNone/>
              <a:defRPr sz="1900">
                <a:solidFill>
                  <a:schemeClr val="lt1"/>
                </a:solidFill>
              </a:defRPr>
            </a:lvl8pPr>
            <a:lvl9pPr lvl="8" algn="ctr">
              <a:lnSpc>
                <a:spcPct val="100000"/>
              </a:lnSpc>
              <a:spcBef>
                <a:spcPts val="0"/>
              </a:spcBef>
              <a:spcAft>
                <a:spcPts val="0"/>
              </a:spcAft>
              <a:buClr>
                <a:schemeClr val="lt1"/>
              </a:buClr>
              <a:buSzPct val="100000"/>
              <a:buNone/>
              <a:defRPr sz="1900">
                <a:solidFill>
                  <a:schemeClr val="lt1"/>
                </a:solidFill>
              </a:defRPr>
            </a:lvl9pPr>
          </a:lstStyle>
          <a:p>
            <a:endParaRPr/>
          </a:p>
        </p:txBody>
      </p:sp>
      <p:sp>
        <p:nvSpPr>
          <p:cNvPr id="46" name="Shape 46"/>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SzPct val="100000"/>
              <a:buFont typeface="Oswald"/>
              <a:buNone/>
              <a:defRPr sz="2100">
                <a:latin typeface="Oswald"/>
                <a:ea typeface="Oswald"/>
                <a:cs typeface="Oswald"/>
                <a:sym typeface="Oswald"/>
              </a:defRPr>
            </a:lvl1pPr>
          </a:lstStyle>
          <a:p>
            <a:endParaRPr/>
          </a:p>
        </p:txBody>
      </p:sp>
      <p:sp>
        <p:nvSpPr>
          <p:cNvPr id="50" name="Shape 5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72500"/>
            <a:ext cx="8520600" cy="733500"/>
          </a:xfrm>
          <a:prstGeom prst="rect">
            <a:avLst/>
          </a:prstGeom>
          <a:noFill/>
          <a:ln>
            <a:noFill/>
          </a:ln>
        </p:spPr>
        <p:txBody>
          <a:bodyPr lIns="91425" tIns="91425" rIns="91425" bIns="91425" anchor="b" anchorCtr="0"/>
          <a:lstStyle>
            <a:lvl1pPr lv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a:spcBef>
                <a:spcPts val="0"/>
              </a:spcBef>
              <a:buClr>
                <a:schemeClr val="dk2"/>
              </a:buClr>
              <a:buSzPct val="100000"/>
              <a:buFont typeface="Oswald"/>
              <a:buNone/>
              <a:defRPr sz="3000">
                <a:solidFill>
                  <a:schemeClr val="dk2"/>
                </a:solidFill>
                <a:latin typeface="Oswald"/>
                <a:ea typeface="Oswald"/>
                <a:cs typeface="Oswald"/>
                <a:sym typeface="Oswald"/>
              </a:defRPr>
            </a:lvl2pPr>
            <a:lvl3pPr lvl="2">
              <a:spcBef>
                <a:spcPts val="0"/>
              </a:spcBef>
              <a:buClr>
                <a:schemeClr val="dk2"/>
              </a:buClr>
              <a:buSzPct val="100000"/>
              <a:buFont typeface="Oswald"/>
              <a:buNone/>
              <a:defRPr sz="3000">
                <a:solidFill>
                  <a:schemeClr val="dk2"/>
                </a:solidFill>
                <a:latin typeface="Oswald"/>
                <a:ea typeface="Oswald"/>
                <a:cs typeface="Oswald"/>
                <a:sym typeface="Oswald"/>
              </a:defRPr>
            </a:lvl3pPr>
            <a:lvl4pPr lvl="3">
              <a:spcBef>
                <a:spcPts val="0"/>
              </a:spcBef>
              <a:buClr>
                <a:schemeClr val="dk2"/>
              </a:buClr>
              <a:buSzPct val="100000"/>
              <a:buFont typeface="Oswald"/>
              <a:buNone/>
              <a:defRPr sz="3000">
                <a:solidFill>
                  <a:schemeClr val="dk2"/>
                </a:solidFill>
                <a:latin typeface="Oswald"/>
                <a:ea typeface="Oswald"/>
                <a:cs typeface="Oswald"/>
                <a:sym typeface="Oswald"/>
              </a:defRPr>
            </a:lvl4pPr>
            <a:lvl5pPr lvl="4">
              <a:spcBef>
                <a:spcPts val="0"/>
              </a:spcBef>
              <a:buClr>
                <a:schemeClr val="dk2"/>
              </a:buClr>
              <a:buSzPct val="100000"/>
              <a:buFont typeface="Oswald"/>
              <a:buNone/>
              <a:defRPr sz="3000">
                <a:solidFill>
                  <a:schemeClr val="dk2"/>
                </a:solidFill>
                <a:latin typeface="Oswald"/>
                <a:ea typeface="Oswald"/>
                <a:cs typeface="Oswald"/>
                <a:sym typeface="Oswald"/>
              </a:defRPr>
            </a:lvl5pPr>
            <a:lvl6pPr lvl="5">
              <a:spcBef>
                <a:spcPts val="0"/>
              </a:spcBef>
              <a:buClr>
                <a:schemeClr val="dk2"/>
              </a:buClr>
              <a:buSzPct val="100000"/>
              <a:buFont typeface="Oswald"/>
              <a:buNone/>
              <a:defRPr sz="3000">
                <a:solidFill>
                  <a:schemeClr val="dk2"/>
                </a:solidFill>
                <a:latin typeface="Oswald"/>
                <a:ea typeface="Oswald"/>
                <a:cs typeface="Oswald"/>
                <a:sym typeface="Oswald"/>
              </a:defRPr>
            </a:lvl6pPr>
            <a:lvl7pPr lvl="6">
              <a:spcBef>
                <a:spcPts val="0"/>
              </a:spcBef>
              <a:buClr>
                <a:schemeClr val="dk2"/>
              </a:buClr>
              <a:buSzPct val="100000"/>
              <a:buFont typeface="Oswald"/>
              <a:buNone/>
              <a:defRPr sz="3000">
                <a:solidFill>
                  <a:schemeClr val="dk2"/>
                </a:solidFill>
                <a:latin typeface="Oswald"/>
                <a:ea typeface="Oswald"/>
                <a:cs typeface="Oswald"/>
                <a:sym typeface="Oswald"/>
              </a:defRPr>
            </a:lvl7pPr>
            <a:lvl8pPr lvl="7">
              <a:spcBef>
                <a:spcPts val="0"/>
              </a:spcBef>
              <a:buClr>
                <a:schemeClr val="dk2"/>
              </a:buClr>
              <a:buSzPct val="100000"/>
              <a:buFont typeface="Oswald"/>
              <a:buNone/>
              <a:defRPr sz="3000">
                <a:solidFill>
                  <a:schemeClr val="dk2"/>
                </a:solidFill>
                <a:latin typeface="Oswald"/>
                <a:ea typeface="Oswald"/>
                <a:cs typeface="Oswald"/>
                <a:sym typeface="Oswald"/>
              </a:defRPr>
            </a:lvl8pPr>
            <a:lvl9pPr lvl="8">
              <a:spcBef>
                <a:spcPts val="0"/>
              </a:spcBef>
              <a:buClr>
                <a:schemeClr val="dk2"/>
              </a:buClr>
              <a:buSzPct val="100000"/>
              <a:buFont typeface="Oswald"/>
              <a:buNone/>
              <a:defRPr sz="3000">
                <a:solidFill>
                  <a:schemeClr val="dk2"/>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468825"/>
            <a:ext cx="8520600" cy="30999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Source Code Pro"/>
                <a:ea typeface="Source Code Pro"/>
                <a:cs typeface="Source Code Pro"/>
                <a:sym typeface="Source Code Pro"/>
              </a:rPr>
              <a:t>‹#›</a:t>
            </a:fld>
            <a:endParaRPr lang="en" sz="1000">
              <a:solidFill>
                <a:schemeClr val="dk2"/>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kahoot.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code.org/" TargetMode="External"/><Relationship Id="rId7" Type="http://schemas.openxmlformats.org/officeDocument/2006/relationships/hyperlink" Target="https://www.khanacademy.org/computin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www.techgirlsaresuperheroes.org/" TargetMode="External"/><Relationship Id="rId5" Type="http://schemas.openxmlformats.org/officeDocument/2006/relationships/hyperlink" Target="http://education.minecraft.net/" TargetMode="External"/><Relationship Id="rId4" Type="http://schemas.openxmlformats.org/officeDocument/2006/relationships/hyperlink" Target="https://www.madewithcod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www.kahoot.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www.appinventor.org/" TargetMode="External"/><Relationship Id="rId3" Type="http://schemas.openxmlformats.org/officeDocument/2006/relationships/hyperlink" Target="http://lilypadarduino.org/" TargetMode="External"/><Relationship Id="rId7" Type="http://schemas.openxmlformats.org/officeDocument/2006/relationships/hyperlink" Target="http://www.sphero.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www.hummingbirdkit.com/" TargetMode="External"/><Relationship Id="rId5" Type="http://schemas.openxmlformats.org/officeDocument/2006/relationships/hyperlink" Target="http://littlebits.cc/" TargetMode="External"/><Relationship Id="rId4" Type="http://schemas.openxmlformats.org/officeDocument/2006/relationships/hyperlink" Target="http://www.makeymakey.com/" TargetMode="Externa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youtube.com/v/9KLMhhqCsbU" TargetMode="External"/><Relationship Id="rId7"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youtube.com/v/Bwiln7v0fdc" TargetMode="External"/><Relationship Id="rId5" Type="http://schemas.openxmlformats.org/officeDocument/2006/relationships/image" Target="../media/image9.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344725" y="690575"/>
            <a:ext cx="8455500" cy="3797400"/>
          </a:xfrm>
          <a:prstGeom prst="rect">
            <a:avLst/>
          </a:prstGeom>
        </p:spPr>
        <p:txBody>
          <a:bodyPr lIns="91425" tIns="91425" rIns="91425" bIns="91425" anchor="b" anchorCtr="0">
            <a:noAutofit/>
          </a:bodyPr>
          <a:lstStyle/>
          <a:p>
            <a:pPr lvl="0">
              <a:spcBef>
                <a:spcPts val="0"/>
              </a:spcBef>
              <a:buNone/>
            </a:pPr>
            <a:r>
              <a:rPr lang="en" sz="1800"/>
              <a:t>The secrets of</a:t>
            </a:r>
          </a:p>
          <a:p>
            <a:pPr lvl="0" rtl="0">
              <a:spcBef>
                <a:spcPts val="0"/>
              </a:spcBef>
              <a:buNone/>
            </a:pPr>
            <a:r>
              <a:rPr lang="en"/>
              <a:t>Computer Science </a:t>
            </a:r>
          </a:p>
          <a:p>
            <a:pPr lvl="0">
              <a:spcBef>
                <a:spcPts val="0"/>
              </a:spcBef>
              <a:buNone/>
            </a:pPr>
            <a:endParaRPr sz="1800"/>
          </a:p>
          <a:p>
            <a:pPr lvl="0">
              <a:spcBef>
                <a:spcPts val="0"/>
              </a:spcBef>
              <a:buNone/>
            </a:pPr>
            <a:r>
              <a:rPr lang="en">
                <a:solidFill>
                  <a:srgbClr val="9900FF"/>
                </a:solidFill>
              </a:rPr>
              <a:t>for Girls</a:t>
            </a:r>
          </a:p>
        </p:txBody>
      </p:sp>
      <p:sp>
        <p:nvSpPr>
          <p:cNvPr id="63" name="Shape 63"/>
          <p:cNvSpPr txBox="1"/>
          <p:nvPr/>
        </p:nvSpPr>
        <p:spPr>
          <a:xfrm>
            <a:off x="236475" y="4553600"/>
            <a:ext cx="8644800" cy="315300"/>
          </a:xfrm>
          <a:prstGeom prst="rect">
            <a:avLst/>
          </a:prstGeom>
          <a:noFill/>
          <a:ln>
            <a:noFill/>
          </a:ln>
        </p:spPr>
        <p:txBody>
          <a:bodyPr lIns="91425" tIns="91425" rIns="91425" bIns="91425" anchor="t" anchorCtr="0">
            <a:noAutofit/>
          </a:bodyPr>
          <a:lstStyle/>
          <a:p>
            <a:pPr lvl="0" algn="ctr">
              <a:spcBef>
                <a:spcPts val="0"/>
              </a:spcBef>
              <a:buNone/>
            </a:pPr>
            <a:r>
              <a:rPr lang="en"/>
              <a:t>Please go to </a:t>
            </a:r>
            <a:r>
              <a:rPr lang="en" u="sng">
                <a:solidFill>
                  <a:schemeClr val="hlink"/>
                </a:solidFill>
                <a:hlinkClick r:id="rId3"/>
              </a:rPr>
              <a:t>www.kahoot.it</a:t>
            </a:r>
            <a:r>
              <a:rPr lang="en"/>
              <a:t> on your device or computer &gt; a pin will be provided in a few minutes!</a:t>
            </a:r>
          </a:p>
        </p:txBody>
      </p:sp>
      <p:sp>
        <p:nvSpPr>
          <p:cNvPr id="64" name="Shape 64"/>
          <p:cNvSpPr txBox="1"/>
          <p:nvPr/>
        </p:nvSpPr>
        <p:spPr>
          <a:xfrm>
            <a:off x="5084375" y="231200"/>
            <a:ext cx="3915300" cy="801600"/>
          </a:xfrm>
          <a:prstGeom prst="rect">
            <a:avLst/>
          </a:prstGeom>
          <a:solidFill>
            <a:schemeClr val="accent5"/>
          </a:solidFill>
          <a:ln>
            <a:noFill/>
          </a:ln>
        </p:spPr>
        <p:txBody>
          <a:bodyPr lIns="91425" tIns="91425" rIns="91425" bIns="91425" anchor="t" anchorCtr="0">
            <a:noAutofit/>
          </a:bodyPr>
          <a:lstStyle/>
          <a:p>
            <a:pPr lvl="0" algn="r">
              <a:spcBef>
                <a:spcPts val="0"/>
              </a:spcBef>
              <a:buNone/>
            </a:pPr>
            <a:r>
              <a:rPr lang="en" b="1">
                <a:solidFill>
                  <a:srgbClr val="FFFFFF"/>
                </a:solidFill>
              </a:rPr>
              <a:t>Twitter: @Mango77Peggy</a:t>
            </a:r>
          </a:p>
          <a:p>
            <a:pPr lvl="0" algn="r">
              <a:spcBef>
                <a:spcPts val="0"/>
              </a:spcBef>
              <a:buNone/>
            </a:pPr>
            <a:r>
              <a:rPr lang="en" b="1">
                <a:solidFill>
                  <a:srgbClr val="FFFFFF"/>
                </a:solidFill>
              </a:rPr>
              <a:t>Email: peggy.mangovski1@det.nsw.edu.au</a:t>
            </a:r>
          </a:p>
          <a:p>
            <a:pPr lvl="0" algn="r">
              <a:spcBef>
                <a:spcPts val="0"/>
              </a:spcBef>
              <a:buNone/>
            </a:pPr>
            <a:r>
              <a:rPr lang="en" b="1">
                <a:solidFill>
                  <a:srgbClr val="FFFFFF"/>
                </a:solidFill>
              </a:rPr>
              <a:t>Get the slides &gt; https://goo.gl/wRbRKe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1000"/>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220100"/>
            <a:ext cx="8520600" cy="733500"/>
          </a:xfrm>
          <a:prstGeom prst="rect">
            <a:avLst/>
          </a:prstGeom>
          <a:solidFill>
            <a:srgbClr val="D71A6F"/>
          </a:solidFill>
        </p:spPr>
        <p:txBody>
          <a:bodyPr lIns="91425" tIns="91425" rIns="91425" bIns="91425" anchor="b" anchorCtr="0">
            <a:noAutofit/>
          </a:bodyPr>
          <a:lstStyle/>
          <a:p>
            <a:pPr lvl="0" rtl="0">
              <a:spcBef>
                <a:spcPts val="0"/>
              </a:spcBef>
              <a:buNone/>
            </a:pPr>
            <a:r>
              <a:rPr lang="en">
                <a:solidFill>
                  <a:srgbClr val="FFFFFF"/>
                </a:solidFill>
              </a:rPr>
              <a:t>Other Girl Friendly Resources</a:t>
            </a:r>
          </a:p>
        </p:txBody>
      </p:sp>
      <p:sp>
        <p:nvSpPr>
          <p:cNvPr id="141" name="Shape 141"/>
          <p:cNvSpPr txBox="1">
            <a:spLocks noGrp="1"/>
          </p:cNvSpPr>
          <p:nvPr>
            <p:ph type="body" idx="1"/>
          </p:nvPr>
        </p:nvSpPr>
        <p:spPr>
          <a:xfrm>
            <a:off x="4101340" y="1024049"/>
            <a:ext cx="3962400" cy="3741300"/>
          </a:xfrm>
          <a:prstGeom prst="rect">
            <a:avLst/>
          </a:prstGeom>
          <a:solidFill>
            <a:srgbClr val="FFFFFF"/>
          </a:solidFill>
        </p:spPr>
        <p:txBody>
          <a:bodyPr lIns="91425" tIns="91425" rIns="91425" bIns="91425" anchor="t" anchorCtr="0">
            <a:noAutofit/>
          </a:bodyPr>
          <a:lstStyle/>
          <a:p>
            <a:pPr marL="457200" lvl="0" indent="-419100" algn="ctr" rtl="0">
              <a:spcBef>
                <a:spcPts val="0"/>
              </a:spcBef>
              <a:buClr>
                <a:srgbClr val="434343"/>
              </a:buClr>
              <a:buSzPct val="100000"/>
            </a:pPr>
            <a:r>
              <a:rPr lang="en" sz="3000" u="sng" dirty="0">
                <a:solidFill>
                  <a:schemeClr val="hlink"/>
                </a:solidFill>
                <a:hlinkClick r:id="rId3"/>
              </a:rPr>
              <a:t>Code.org</a:t>
            </a:r>
            <a:r>
              <a:rPr lang="en" sz="3000" dirty="0">
                <a:solidFill>
                  <a:srgbClr val="434343"/>
                </a:solidFill>
              </a:rPr>
              <a:t> </a:t>
            </a:r>
          </a:p>
          <a:p>
            <a:pPr marL="457200" lvl="0" indent="-419100" algn="ctr" rtl="0">
              <a:spcBef>
                <a:spcPts val="0"/>
              </a:spcBef>
              <a:buClr>
                <a:srgbClr val="434343"/>
              </a:buClr>
              <a:buSzPct val="100000"/>
            </a:pPr>
            <a:r>
              <a:rPr lang="en" sz="3000" u="sng" dirty="0">
                <a:solidFill>
                  <a:schemeClr val="hlink"/>
                </a:solidFill>
                <a:hlinkClick r:id="rId4"/>
              </a:rPr>
              <a:t>Made with Code</a:t>
            </a:r>
          </a:p>
          <a:p>
            <a:pPr marL="457200" lvl="0" indent="-419100" algn="ctr" rtl="0">
              <a:spcBef>
                <a:spcPts val="0"/>
              </a:spcBef>
              <a:buClr>
                <a:srgbClr val="434343"/>
              </a:buClr>
              <a:buSzPct val="100000"/>
            </a:pPr>
            <a:r>
              <a:rPr lang="en" sz="3000" u="sng" dirty="0">
                <a:solidFill>
                  <a:schemeClr val="hlink"/>
                </a:solidFill>
                <a:hlinkClick r:id="rId5"/>
              </a:rPr>
              <a:t>Minecraft EDU</a:t>
            </a:r>
          </a:p>
          <a:p>
            <a:pPr marL="457200" lvl="0" indent="-419100" algn="ctr" rtl="0">
              <a:spcBef>
                <a:spcPts val="0"/>
              </a:spcBef>
              <a:buClr>
                <a:srgbClr val="434343"/>
              </a:buClr>
              <a:buSzPct val="100000"/>
            </a:pPr>
            <a:r>
              <a:rPr lang="en" sz="3000" u="sng" dirty="0">
                <a:solidFill>
                  <a:schemeClr val="hlink"/>
                </a:solidFill>
                <a:hlinkClick r:id="rId6"/>
              </a:rPr>
              <a:t>Tech Girls Are Superheroes</a:t>
            </a:r>
          </a:p>
          <a:p>
            <a:pPr marL="457200" lvl="0" indent="-419100" algn="ctr" rtl="0">
              <a:spcBef>
                <a:spcPts val="0"/>
              </a:spcBef>
              <a:buClr>
                <a:srgbClr val="434343"/>
              </a:buClr>
              <a:buSzPct val="100000"/>
            </a:pPr>
            <a:r>
              <a:rPr lang="en" sz="3000" u="sng" dirty="0">
                <a:solidFill>
                  <a:schemeClr val="hlink"/>
                </a:solidFill>
                <a:hlinkClick r:id="rId7"/>
              </a:rPr>
              <a:t>Khan Academy</a:t>
            </a:r>
          </a:p>
          <a:p>
            <a:pPr lvl="0" algn="ctr" rtl="0">
              <a:spcBef>
                <a:spcPts val="0"/>
              </a:spcBef>
              <a:buNone/>
            </a:pPr>
            <a:endParaRPr sz="2000" dirty="0">
              <a:solidFill>
                <a:srgbClr val="D71A6F"/>
              </a:solidFill>
            </a:endParaRPr>
          </a:p>
          <a:p>
            <a:pPr lvl="0" rtl="0">
              <a:spcBef>
                <a:spcPts val="0"/>
              </a:spcBef>
              <a:buNone/>
            </a:pPr>
            <a:endParaRPr dirty="0"/>
          </a:p>
          <a:p>
            <a:pPr lvl="0" rtl="0">
              <a:spcBef>
                <a:spcPts val="0"/>
              </a:spcBef>
              <a:buNone/>
            </a:pPr>
            <a:endParaRPr dirty="0"/>
          </a:p>
        </p:txBody>
      </p:sp>
      <p:pic>
        <p:nvPicPr>
          <p:cNvPr id="142" name="Shape 142"/>
          <p:cNvPicPr preferRelativeResize="0"/>
          <p:nvPr/>
        </p:nvPicPr>
        <p:blipFill rotWithShape="1">
          <a:blip r:embed="rId8">
            <a:alphaModFix/>
          </a:blip>
          <a:srcRect l="21972"/>
          <a:stretch/>
        </p:blipFill>
        <p:spPr>
          <a:xfrm>
            <a:off x="1425549" y="1265455"/>
            <a:ext cx="1984500" cy="387804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1000"/>
                                        <p:tgtEl>
                                          <p:spTgt spid="14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gtEl>
                                        <p:attrNameLst>
                                          <p:attrName>style.visibility</p:attrName>
                                        </p:attrNameLst>
                                      </p:cBhvr>
                                      <p:to>
                                        <p:strVal val="visible"/>
                                      </p:to>
                                    </p:set>
                                    <p:animEffect transition="in" filter="fade">
                                      <p:cBhvr>
                                        <p:cTn id="12" dur="1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11700" y="372500"/>
            <a:ext cx="8520600" cy="733500"/>
          </a:xfrm>
          <a:prstGeom prst="rect">
            <a:avLst/>
          </a:prstGeom>
          <a:solidFill>
            <a:schemeClr val="accent5"/>
          </a:solidFill>
        </p:spPr>
        <p:txBody>
          <a:bodyPr lIns="91425" tIns="91425" rIns="91425" bIns="91425" anchor="b" anchorCtr="0">
            <a:noAutofit/>
          </a:bodyPr>
          <a:lstStyle/>
          <a:p>
            <a:pPr lvl="0" rtl="0">
              <a:spcBef>
                <a:spcPts val="0"/>
              </a:spcBef>
              <a:buNone/>
            </a:pPr>
            <a:r>
              <a:rPr lang="en">
                <a:solidFill>
                  <a:srgbClr val="FFFFFF"/>
                </a:solidFill>
              </a:rPr>
              <a:t>Why don’t we have more girls in CS?</a:t>
            </a:r>
          </a:p>
        </p:txBody>
      </p:sp>
      <p:sp>
        <p:nvSpPr>
          <p:cNvPr id="70" name="Shape 70"/>
          <p:cNvSpPr txBox="1">
            <a:spLocks noGrp="1"/>
          </p:cNvSpPr>
          <p:nvPr>
            <p:ph type="body" idx="1"/>
          </p:nvPr>
        </p:nvSpPr>
        <p:spPr>
          <a:xfrm>
            <a:off x="311700" y="701100"/>
            <a:ext cx="5613600" cy="3741300"/>
          </a:xfrm>
          <a:prstGeom prst="rect">
            <a:avLst/>
          </a:prstGeom>
        </p:spPr>
        <p:txBody>
          <a:bodyPr lIns="91425" tIns="91425" rIns="91425" bIns="91425" anchor="t" anchorCtr="0">
            <a:noAutofit/>
          </a:bodyPr>
          <a:lstStyle/>
          <a:p>
            <a:pPr lvl="0" rtl="0">
              <a:spcBef>
                <a:spcPts val="0"/>
              </a:spcBef>
              <a:buNone/>
            </a:pPr>
            <a:endParaRPr sz="2400" dirty="0"/>
          </a:p>
          <a:p>
            <a:pPr marL="514350" lvl="0" indent="-285750" rtl="0">
              <a:lnSpc>
                <a:spcPct val="100000"/>
              </a:lnSpc>
              <a:spcBef>
                <a:spcPts val="0"/>
              </a:spcBef>
              <a:buFont typeface="Arial" panose="020B0604020202020204" pitchFamily="34" charset="0"/>
              <a:buChar char="•"/>
            </a:pPr>
            <a:r>
              <a:rPr lang="en" sz="1050" dirty="0"/>
              <a:t>Intimidating  </a:t>
            </a:r>
          </a:p>
          <a:p>
            <a:pPr marL="514350" lvl="0" indent="-285750" rtl="0">
              <a:lnSpc>
                <a:spcPct val="100000"/>
              </a:lnSpc>
              <a:spcBef>
                <a:spcPts val="0"/>
              </a:spcBef>
              <a:buFont typeface="Arial" panose="020B0604020202020204" pitchFamily="34" charset="0"/>
              <a:buChar char="•"/>
            </a:pPr>
            <a:r>
              <a:rPr lang="en" sz="1050" dirty="0"/>
              <a:t>Low Confidence</a:t>
            </a:r>
          </a:p>
          <a:p>
            <a:pPr marL="514350" lvl="0" indent="-285750" rtl="0">
              <a:lnSpc>
                <a:spcPct val="100000"/>
              </a:lnSpc>
              <a:spcBef>
                <a:spcPts val="0"/>
              </a:spcBef>
              <a:buFont typeface="Arial" panose="020B0604020202020204" pitchFamily="34" charset="0"/>
              <a:buChar char="•"/>
            </a:pPr>
            <a:r>
              <a:rPr lang="en" sz="1050" dirty="0"/>
              <a:t>Lack of role models</a:t>
            </a:r>
          </a:p>
          <a:p>
            <a:pPr marL="514350" lvl="0" indent="-285750" rtl="0">
              <a:lnSpc>
                <a:spcPct val="100000"/>
              </a:lnSpc>
              <a:spcBef>
                <a:spcPts val="0"/>
              </a:spcBef>
              <a:buFont typeface="Arial" panose="020B0604020202020204" pitchFamily="34" charset="0"/>
              <a:buChar char="•"/>
            </a:pPr>
            <a:r>
              <a:rPr lang="en" sz="1050" dirty="0"/>
              <a:t>Lack of exposure</a:t>
            </a:r>
          </a:p>
          <a:p>
            <a:pPr marL="514350" lvl="0" indent="-285750" rtl="0">
              <a:lnSpc>
                <a:spcPct val="100000"/>
              </a:lnSpc>
              <a:spcBef>
                <a:spcPts val="0"/>
              </a:spcBef>
              <a:buFont typeface="Arial" panose="020B0604020202020204" pitchFamily="34" charset="0"/>
              <a:buChar char="•"/>
            </a:pPr>
            <a:r>
              <a:rPr lang="en" sz="1050" dirty="0"/>
              <a:t>Stereotypes</a:t>
            </a:r>
          </a:p>
          <a:p>
            <a:pPr marL="514350" lvl="0" indent="-285750" rtl="0">
              <a:lnSpc>
                <a:spcPct val="100000"/>
              </a:lnSpc>
              <a:spcBef>
                <a:spcPts val="0"/>
              </a:spcBef>
              <a:buFont typeface="Arial" panose="020B0604020202020204" pitchFamily="34" charset="0"/>
              <a:buChar char="•"/>
            </a:pPr>
            <a:r>
              <a:rPr lang="en" sz="1050" dirty="0"/>
              <a:t>Parent discouragement / lack of support</a:t>
            </a:r>
          </a:p>
          <a:p>
            <a:pPr marL="514350" lvl="0" indent="-285750" rtl="0">
              <a:lnSpc>
                <a:spcPct val="100000"/>
              </a:lnSpc>
              <a:spcBef>
                <a:spcPts val="0"/>
              </a:spcBef>
              <a:buFont typeface="Arial" panose="020B0604020202020204" pitchFamily="34" charset="0"/>
              <a:buChar char="•"/>
            </a:pPr>
            <a:r>
              <a:rPr lang="en" sz="1050" dirty="0"/>
              <a:t>Not interesting / not relevant</a:t>
            </a:r>
          </a:p>
          <a:p>
            <a:pPr marL="514350" lvl="0" indent="-285750" rtl="0">
              <a:lnSpc>
                <a:spcPct val="100000"/>
              </a:lnSpc>
              <a:spcBef>
                <a:spcPts val="0"/>
              </a:spcBef>
              <a:buFont typeface="Arial" panose="020B0604020202020204" pitchFamily="34" charset="0"/>
              <a:buChar char="•"/>
            </a:pPr>
            <a:r>
              <a:rPr lang="en" sz="1050" dirty="0"/>
              <a:t>Not useful for an ATAR </a:t>
            </a:r>
          </a:p>
          <a:p>
            <a:pPr marL="457200" lvl="0" indent="-228600" rtl="0">
              <a:spcBef>
                <a:spcPts val="0"/>
              </a:spcBef>
              <a:buFont typeface="Arial" panose="020B0604020202020204" pitchFamily="34" charset="0"/>
              <a:buChar char="•"/>
            </a:pPr>
            <a:r>
              <a:rPr lang="en" sz="1050" dirty="0"/>
              <a:t>Not needed for career goals</a:t>
            </a:r>
          </a:p>
          <a:p>
            <a:pPr marL="457200" lvl="0" indent="-228600" rtl="0">
              <a:spcBef>
                <a:spcPts val="0"/>
              </a:spcBef>
              <a:buFont typeface="Arial" panose="020B0604020202020204" pitchFamily="34" charset="0"/>
              <a:buChar char="•"/>
            </a:pPr>
            <a:r>
              <a:rPr lang="en" sz="1050" dirty="0"/>
              <a:t>Too hard / perception of difficulty</a:t>
            </a:r>
          </a:p>
          <a:p>
            <a:pPr lvl="0" rtl="0">
              <a:spcBef>
                <a:spcPts val="0"/>
              </a:spcBef>
              <a:buNone/>
            </a:pPr>
            <a:endParaRPr dirty="0"/>
          </a:p>
          <a:p>
            <a:pPr lvl="0" rtl="0">
              <a:spcBef>
                <a:spcPts val="0"/>
              </a:spcBef>
              <a:buNone/>
            </a:pPr>
            <a:endParaRPr dirty="0"/>
          </a:p>
        </p:txBody>
      </p:sp>
      <p:pic>
        <p:nvPicPr>
          <p:cNvPr id="71" name="Shape 71"/>
          <p:cNvPicPr preferRelativeResize="0"/>
          <p:nvPr/>
        </p:nvPicPr>
        <p:blipFill>
          <a:blip r:embed="rId3">
            <a:alphaModFix/>
          </a:blip>
          <a:stretch>
            <a:fillRect/>
          </a:stretch>
        </p:blipFill>
        <p:spPr>
          <a:xfrm>
            <a:off x="5925300" y="1143000"/>
            <a:ext cx="2857500" cy="2857500"/>
          </a:xfrm>
          <a:prstGeom prst="rect">
            <a:avLst/>
          </a:prstGeom>
          <a:noFill/>
          <a:ln>
            <a:noFill/>
          </a:ln>
        </p:spPr>
      </p:pic>
      <p:sp>
        <p:nvSpPr>
          <p:cNvPr id="72" name="Shape 72"/>
          <p:cNvSpPr txBox="1"/>
          <p:nvPr/>
        </p:nvSpPr>
        <p:spPr>
          <a:xfrm>
            <a:off x="5824650" y="4140400"/>
            <a:ext cx="3127500" cy="733500"/>
          </a:xfrm>
          <a:prstGeom prst="rect">
            <a:avLst/>
          </a:prstGeom>
          <a:solidFill>
            <a:srgbClr val="D71A6F"/>
          </a:solidFill>
          <a:ln>
            <a:noFill/>
          </a:ln>
        </p:spPr>
        <p:txBody>
          <a:bodyPr lIns="91425" tIns="91425" rIns="91425" bIns="91425" anchor="t" anchorCtr="0">
            <a:noAutofit/>
          </a:bodyPr>
          <a:lstStyle/>
          <a:p>
            <a:pPr lvl="0" algn="ctr" rtl="0">
              <a:spcBef>
                <a:spcPts val="0"/>
              </a:spcBef>
              <a:buNone/>
            </a:pPr>
            <a:r>
              <a:rPr lang="en" b="1">
                <a:solidFill>
                  <a:srgbClr val="FFFFFF"/>
                </a:solidFill>
              </a:rPr>
              <a:t>Go to </a:t>
            </a:r>
            <a:r>
              <a:rPr lang="en" b="1" u="sng">
                <a:solidFill>
                  <a:srgbClr val="FFFFFF"/>
                </a:solidFill>
                <a:hlinkClick r:id="rId4"/>
              </a:rPr>
              <a:t>www.kahoot.it</a:t>
            </a:r>
            <a:r>
              <a:rPr lang="en" b="1">
                <a:solidFill>
                  <a:srgbClr val="FFFFFF"/>
                </a:solidFill>
              </a:rPr>
              <a:t> </a:t>
            </a:r>
          </a:p>
          <a:p>
            <a:pPr lvl="0" algn="ctr" rtl="0">
              <a:spcBef>
                <a:spcPts val="0"/>
              </a:spcBef>
              <a:buNone/>
            </a:pPr>
            <a:r>
              <a:rPr lang="en" b="1">
                <a:solidFill>
                  <a:srgbClr val="FFFFFF"/>
                </a:solidFill>
              </a:rPr>
              <a:t>Wait for pin</a:t>
            </a:r>
          </a:p>
          <a:p>
            <a:pPr lvl="0" algn="ctr" rtl="0">
              <a:spcBef>
                <a:spcPts val="0"/>
              </a:spcBef>
              <a:buNone/>
            </a:pPr>
            <a:r>
              <a:rPr lang="en" b="1">
                <a:solidFill>
                  <a:srgbClr val="FFFFFF"/>
                </a:solidFill>
              </a:rPr>
              <a:t>Enter nickname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1000"/>
                                        <p:tgtEl>
                                          <p:spTgt spid="6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372500"/>
            <a:ext cx="8520600" cy="733500"/>
          </a:xfrm>
          <a:prstGeom prst="rect">
            <a:avLst/>
          </a:prstGeom>
          <a:solidFill>
            <a:srgbClr val="D71A6F"/>
          </a:solidFill>
        </p:spPr>
        <p:txBody>
          <a:bodyPr lIns="91425" tIns="91425" rIns="91425" bIns="91425" anchor="b" anchorCtr="0">
            <a:noAutofit/>
          </a:bodyPr>
          <a:lstStyle/>
          <a:p>
            <a:pPr lvl="0" rtl="0">
              <a:spcBef>
                <a:spcPts val="0"/>
              </a:spcBef>
              <a:buNone/>
            </a:pPr>
            <a:r>
              <a:rPr lang="en">
                <a:solidFill>
                  <a:srgbClr val="FFFFFF"/>
                </a:solidFill>
              </a:rPr>
              <a:t>The world is changing rapidly...</a:t>
            </a:r>
          </a:p>
        </p:txBody>
      </p:sp>
      <p:sp>
        <p:nvSpPr>
          <p:cNvPr id="78" name="Shape 78"/>
          <p:cNvSpPr txBox="1">
            <a:spLocks noGrp="1"/>
          </p:cNvSpPr>
          <p:nvPr>
            <p:ph type="body" idx="1"/>
          </p:nvPr>
        </p:nvSpPr>
        <p:spPr>
          <a:xfrm>
            <a:off x="183962" y="1546450"/>
            <a:ext cx="5650200" cy="3110400"/>
          </a:xfrm>
          <a:prstGeom prst="rect">
            <a:avLst/>
          </a:prstGeom>
          <a:solidFill>
            <a:schemeClr val="bg1"/>
          </a:solidFill>
        </p:spPr>
        <p:txBody>
          <a:bodyPr lIns="91425" tIns="91425" rIns="91425" bIns="91425" anchor="t" anchorCtr="0">
            <a:noAutofit/>
          </a:bodyPr>
          <a:lstStyle/>
          <a:p>
            <a:pPr lvl="0">
              <a:spcBef>
                <a:spcPts val="0"/>
              </a:spcBef>
              <a:buNone/>
            </a:pPr>
            <a:r>
              <a:rPr lang="en" dirty="0">
                <a:solidFill>
                  <a:srgbClr val="58595B"/>
                </a:solidFill>
                <a:highlight>
                  <a:srgbClr val="FFFFFF"/>
                </a:highlight>
                <a:latin typeface="Arial"/>
                <a:ea typeface="Arial"/>
                <a:cs typeface="Arial"/>
                <a:sym typeface="Arial"/>
              </a:rPr>
              <a:t>More than</a:t>
            </a:r>
            <a:r>
              <a:rPr lang="en" sz="1600" dirty="0">
                <a:solidFill>
                  <a:srgbClr val="58595B"/>
                </a:solidFill>
                <a:highlight>
                  <a:srgbClr val="FFFFFF"/>
                </a:highlight>
                <a:latin typeface="Arial"/>
                <a:ea typeface="Arial"/>
                <a:cs typeface="Arial"/>
                <a:sym typeface="Arial"/>
              </a:rPr>
              <a:t> </a:t>
            </a:r>
            <a:r>
              <a:rPr lang="en" sz="3600" dirty="0">
                <a:solidFill>
                  <a:srgbClr val="9900FF"/>
                </a:solidFill>
                <a:highlight>
                  <a:srgbClr val="FFFFFF"/>
                </a:highlight>
                <a:latin typeface="Arial"/>
                <a:ea typeface="Arial"/>
                <a:cs typeface="Arial"/>
                <a:sym typeface="Arial"/>
              </a:rPr>
              <a:t>five million jobs</a:t>
            </a:r>
            <a:r>
              <a:rPr lang="en" dirty="0">
                <a:solidFill>
                  <a:srgbClr val="58595B"/>
                </a:solidFill>
                <a:highlight>
                  <a:srgbClr val="FFFFFF"/>
                </a:highlight>
                <a:latin typeface="Arial"/>
                <a:ea typeface="Arial"/>
                <a:cs typeface="Arial"/>
                <a:sym typeface="Arial"/>
              </a:rPr>
              <a:t>, almost 40 per cent of Australian jobs that exist today, have a moderate to high likelihood of </a:t>
            </a:r>
            <a:r>
              <a:rPr lang="en" sz="3600" dirty="0">
                <a:solidFill>
                  <a:schemeClr val="accent5"/>
                </a:solidFill>
                <a:highlight>
                  <a:srgbClr val="FFFFFF"/>
                </a:highlight>
                <a:latin typeface="Arial"/>
                <a:ea typeface="Arial"/>
                <a:cs typeface="Arial"/>
                <a:sym typeface="Arial"/>
              </a:rPr>
              <a:t>disappearing</a:t>
            </a:r>
            <a:r>
              <a:rPr lang="en" sz="3600" dirty="0">
                <a:solidFill>
                  <a:srgbClr val="58595B"/>
                </a:solidFill>
                <a:highlight>
                  <a:srgbClr val="FFFFFF"/>
                </a:highlight>
                <a:latin typeface="Arial"/>
                <a:ea typeface="Arial"/>
                <a:cs typeface="Arial"/>
                <a:sym typeface="Arial"/>
              </a:rPr>
              <a:t> </a:t>
            </a:r>
            <a:r>
              <a:rPr lang="en" dirty="0">
                <a:solidFill>
                  <a:srgbClr val="58595B"/>
                </a:solidFill>
                <a:highlight>
                  <a:srgbClr val="FFFFFF"/>
                </a:highlight>
                <a:latin typeface="Arial"/>
                <a:ea typeface="Arial"/>
                <a:cs typeface="Arial"/>
                <a:sym typeface="Arial"/>
              </a:rPr>
              <a:t>in the next 10 to 15 years due to technological advancements causing</a:t>
            </a:r>
            <a:r>
              <a:rPr lang="en" sz="1600" dirty="0">
                <a:solidFill>
                  <a:srgbClr val="58595B"/>
                </a:solidFill>
                <a:highlight>
                  <a:srgbClr val="FFFFFF"/>
                </a:highlight>
                <a:latin typeface="Arial"/>
                <a:ea typeface="Arial"/>
                <a:cs typeface="Arial"/>
                <a:sym typeface="Arial"/>
              </a:rPr>
              <a:t> </a:t>
            </a:r>
          </a:p>
          <a:p>
            <a:pPr lvl="0" rtl="0">
              <a:spcBef>
                <a:spcPts val="0"/>
              </a:spcBef>
              <a:buNone/>
            </a:pPr>
            <a:r>
              <a:rPr lang="en" sz="3600" dirty="0">
                <a:solidFill>
                  <a:srgbClr val="D71A6F"/>
                </a:solidFill>
                <a:highlight>
                  <a:srgbClr val="FFFFFF"/>
                </a:highlight>
                <a:latin typeface="Arial"/>
                <a:ea typeface="Arial"/>
                <a:cs typeface="Arial"/>
                <a:sym typeface="Arial"/>
              </a:rPr>
              <a:t>digital disruption</a:t>
            </a:r>
            <a:r>
              <a:rPr lang="en" sz="1600" dirty="0">
                <a:solidFill>
                  <a:srgbClr val="D71A6F"/>
                </a:solidFill>
                <a:highlight>
                  <a:srgbClr val="FFFFFF"/>
                </a:highlight>
                <a:latin typeface="Arial"/>
                <a:ea typeface="Arial"/>
                <a:cs typeface="Arial"/>
                <a:sym typeface="Arial"/>
              </a:rPr>
              <a:t>. </a:t>
            </a:r>
          </a:p>
        </p:txBody>
      </p:sp>
      <p:sp>
        <p:nvSpPr>
          <p:cNvPr id="79" name="Shape 79"/>
          <p:cNvSpPr txBox="1"/>
          <p:nvPr/>
        </p:nvSpPr>
        <p:spPr>
          <a:xfrm>
            <a:off x="466275" y="4189000"/>
            <a:ext cx="8019900" cy="935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Clr>
                <a:schemeClr val="dk2"/>
              </a:buClr>
              <a:buFont typeface="Arial"/>
              <a:buNone/>
            </a:pPr>
            <a:endParaRPr/>
          </a:p>
        </p:txBody>
      </p:sp>
      <p:pic>
        <p:nvPicPr>
          <p:cNvPr id="80" name="Shape 80"/>
          <p:cNvPicPr preferRelativeResize="0"/>
          <p:nvPr/>
        </p:nvPicPr>
        <p:blipFill rotWithShape="1">
          <a:blip r:embed="rId3">
            <a:alphaModFix/>
          </a:blip>
          <a:srcRect r="49773"/>
          <a:stretch/>
        </p:blipFill>
        <p:spPr>
          <a:xfrm>
            <a:off x="5961900" y="1106000"/>
            <a:ext cx="2870449" cy="381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1000"/>
                                        <p:tgtEl>
                                          <p:spTgt spid="7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8">
                                            <p:txEl>
                                              <p:pRg st="0" end="0"/>
                                            </p:txEl>
                                          </p:spTgt>
                                        </p:tgtEl>
                                        <p:attrNameLst>
                                          <p:attrName>style.visibility</p:attrName>
                                        </p:attrNameLst>
                                      </p:cBhvr>
                                      <p:to>
                                        <p:strVal val="visible"/>
                                      </p:to>
                                    </p:set>
                                    <p:animEffect transition="in" filter="fade">
                                      <p:cBhvr>
                                        <p:cTn id="11" dur="4300"/>
                                        <p:tgtEl>
                                          <p:spTgt spid="78">
                                            <p:txEl>
                                              <p:pRg st="0" end="0"/>
                                            </p:txEl>
                                          </p:spTgt>
                                        </p:tgtEl>
                                      </p:cBhvr>
                                    </p:animEffect>
                                  </p:childTnLst>
                                </p:cTn>
                              </p:par>
                            </p:childTnLst>
                          </p:cTn>
                        </p:par>
                        <p:par>
                          <p:cTn id="12" fill="hold">
                            <p:stCondLst>
                              <p:cond delay="5300"/>
                            </p:stCondLst>
                            <p:childTnLst>
                              <p:par>
                                <p:cTn id="13" presetID="10" presetClass="entr" presetSubtype="0" fill="hold" nodeType="afterEffect">
                                  <p:stCondLst>
                                    <p:cond delay="0"/>
                                  </p:stCondLst>
                                  <p:childTnLst>
                                    <p:set>
                                      <p:cBhvr>
                                        <p:cTn id="14" dur="1" fill="hold">
                                          <p:stCondLst>
                                            <p:cond delay="0"/>
                                          </p:stCondLst>
                                        </p:cTn>
                                        <p:tgtEl>
                                          <p:spTgt spid="78">
                                            <p:txEl>
                                              <p:pRg st="1" end="1"/>
                                            </p:txEl>
                                          </p:spTgt>
                                        </p:tgtEl>
                                        <p:attrNameLst>
                                          <p:attrName>style.visibility</p:attrName>
                                        </p:attrNameLst>
                                      </p:cBhvr>
                                      <p:to>
                                        <p:strVal val="visible"/>
                                      </p:to>
                                    </p:set>
                                    <p:animEffect transition="in" filter="fade">
                                      <p:cBhvr>
                                        <p:cTn id="15" dur="4300"/>
                                        <p:tgtEl>
                                          <p:spTgt spid="7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80"/>
                                        </p:tgtEl>
                                        <p:attrNameLst>
                                          <p:attrName>style.visibility</p:attrName>
                                        </p:attrNameLst>
                                      </p:cBhvr>
                                      <p:to>
                                        <p:strVal val="visible"/>
                                      </p:to>
                                    </p:set>
                                    <p:anim calcmode="lin" valueType="num">
                                      <p:cBhvr additive="base">
                                        <p:cTn id="20" dur="1000"/>
                                        <p:tgtEl>
                                          <p:spTgt spid="8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372500"/>
            <a:ext cx="8520600" cy="733500"/>
          </a:xfrm>
          <a:prstGeom prst="rect">
            <a:avLst/>
          </a:prstGeom>
          <a:solidFill>
            <a:schemeClr val="accent5"/>
          </a:solidFill>
        </p:spPr>
        <p:txBody>
          <a:bodyPr lIns="91425" tIns="91425" rIns="91425" bIns="91425" anchor="b" anchorCtr="0">
            <a:noAutofit/>
          </a:bodyPr>
          <a:lstStyle/>
          <a:p>
            <a:pPr lvl="0">
              <a:spcBef>
                <a:spcPts val="0"/>
              </a:spcBef>
              <a:buNone/>
            </a:pPr>
            <a:r>
              <a:rPr lang="en">
                <a:solidFill>
                  <a:srgbClr val="FFFFFF"/>
                </a:solidFill>
              </a:rPr>
              <a:t>What does the future look like for girls?</a:t>
            </a:r>
          </a:p>
        </p:txBody>
      </p:sp>
      <p:sp>
        <p:nvSpPr>
          <p:cNvPr id="86" name="Shape 86"/>
          <p:cNvSpPr txBox="1">
            <a:spLocks noGrp="1"/>
          </p:cNvSpPr>
          <p:nvPr>
            <p:ph type="body" idx="1"/>
          </p:nvPr>
        </p:nvSpPr>
        <p:spPr>
          <a:xfrm>
            <a:off x="600150" y="1230050"/>
            <a:ext cx="4935000" cy="2281500"/>
          </a:xfrm>
          <a:prstGeom prst="rect">
            <a:avLst/>
          </a:prstGeom>
        </p:spPr>
        <p:txBody>
          <a:bodyPr lIns="91425" tIns="91425" rIns="91425" bIns="91425" anchor="t" anchorCtr="0">
            <a:noAutofit/>
          </a:bodyPr>
          <a:lstStyle/>
          <a:p>
            <a:pPr lvl="0" algn="ctr">
              <a:spcBef>
                <a:spcPts val="0"/>
              </a:spcBef>
              <a:buNone/>
            </a:pPr>
            <a:r>
              <a:rPr lang="en" sz="20000" b="1">
                <a:solidFill>
                  <a:srgbClr val="D71A6F"/>
                </a:solidFill>
                <a:latin typeface="Impact"/>
                <a:ea typeface="Impact"/>
                <a:cs typeface="Impact"/>
                <a:sym typeface="Impact"/>
              </a:rPr>
              <a:t>70%</a:t>
            </a:r>
            <a:r>
              <a:rPr lang="en" sz="1400">
                <a:solidFill>
                  <a:srgbClr val="D71A6F"/>
                </a:solidFill>
              </a:rPr>
              <a:t> </a:t>
            </a:r>
            <a:r>
              <a:rPr lang="en" sz="1400"/>
              <a:t> </a:t>
            </a:r>
          </a:p>
          <a:p>
            <a:pPr lvl="0" algn="ctr">
              <a:spcBef>
                <a:spcPts val="0"/>
              </a:spcBef>
              <a:buNone/>
            </a:pPr>
            <a:endParaRPr sz="1400"/>
          </a:p>
          <a:p>
            <a:pPr lvl="0">
              <a:spcBef>
                <a:spcPts val="0"/>
              </a:spcBef>
              <a:buNone/>
            </a:pPr>
            <a:endParaRPr/>
          </a:p>
        </p:txBody>
      </p:sp>
      <p:pic>
        <p:nvPicPr>
          <p:cNvPr id="87" name="Shape 87"/>
          <p:cNvPicPr preferRelativeResize="0"/>
          <p:nvPr/>
        </p:nvPicPr>
        <p:blipFill>
          <a:blip r:embed="rId3">
            <a:alphaModFix/>
          </a:blip>
          <a:stretch>
            <a:fillRect/>
          </a:stretch>
        </p:blipFill>
        <p:spPr>
          <a:xfrm>
            <a:off x="5535150" y="1815525"/>
            <a:ext cx="2810200" cy="2691250"/>
          </a:xfrm>
          <a:prstGeom prst="rect">
            <a:avLst/>
          </a:prstGeom>
          <a:noFill/>
          <a:ln>
            <a:noFill/>
          </a:ln>
        </p:spPr>
      </p:pic>
      <p:sp>
        <p:nvSpPr>
          <p:cNvPr id="88" name="Shape 88"/>
          <p:cNvSpPr txBox="1"/>
          <p:nvPr/>
        </p:nvSpPr>
        <p:spPr>
          <a:xfrm>
            <a:off x="950600" y="4430575"/>
            <a:ext cx="7394700" cy="935700"/>
          </a:xfrm>
          <a:prstGeom prst="rect">
            <a:avLst/>
          </a:prstGeom>
          <a:noFill/>
          <a:ln>
            <a:noFill/>
          </a:ln>
        </p:spPr>
        <p:txBody>
          <a:bodyPr lIns="91425" tIns="91425" rIns="91425" bIns="91425" anchor="t" anchorCtr="0">
            <a:noAutofit/>
          </a:bodyPr>
          <a:lstStyle/>
          <a:p>
            <a:pPr lvl="0" algn="ctr">
              <a:spcBef>
                <a:spcPts val="0"/>
              </a:spcBef>
              <a:buNone/>
            </a:pPr>
            <a:r>
              <a:rPr lang="en" sz="3000"/>
              <a:t>job opportunities that girls won’t have!</a:t>
            </a:r>
          </a:p>
        </p:txBody>
      </p:sp>
      <p:sp>
        <p:nvSpPr>
          <p:cNvPr id="89" name="Shape 89"/>
          <p:cNvSpPr txBox="1"/>
          <p:nvPr/>
        </p:nvSpPr>
        <p:spPr>
          <a:xfrm>
            <a:off x="4906850" y="1034425"/>
            <a:ext cx="4066800" cy="572700"/>
          </a:xfrm>
          <a:prstGeom prst="rect">
            <a:avLst/>
          </a:prstGeom>
          <a:noFill/>
          <a:ln>
            <a:noFill/>
          </a:ln>
        </p:spPr>
        <p:txBody>
          <a:bodyPr lIns="91425" tIns="91425" rIns="91425" bIns="91425" anchor="t" anchorCtr="0">
            <a:noAutofit/>
          </a:bodyPr>
          <a:lstStyle/>
          <a:p>
            <a:pPr lvl="0" algn="ctr">
              <a:spcBef>
                <a:spcPts val="0"/>
              </a:spcBef>
              <a:buNone/>
            </a:pPr>
            <a:r>
              <a:rPr lang="en" sz="4800">
                <a:solidFill>
                  <a:srgbClr val="9900FF"/>
                </a:solidFill>
              </a:rPr>
              <a:t>3.5 Million!!!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1000"/>
                                        <p:tgtEl>
                                          <p:spTgt spid="8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10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fade">
                                      <p:cBhvr>
                                        <p:cTn id="17" dur="1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Shape 94"/>
          <p:cNvPicPr preferRelativeResize="0"/>
          <p:nvPr/>
        </p:nvPicPr>
        <p:blipFill>
          <a:blip r:embed="rId3">
            <a:alphaModFix/>
          </a:blip>
          <a:stretch>
            <a:fillRect/>
          </a:stretch>
        </p:blipFill>
        <p:spPr>
          <a:xfrm>
            <a:off x="3594575" y="2886878"/>
            <a:ext cx="3084000" cy="2783422"/>
          </a:xfrm>
          <a:prstGeom prst="rect">
            <a:avLst/>
          </a:prstGeom>
          <a:noFill/>
          <a:ln>
            <a:noFill/>
          </a:ln>
        </p:spPr>
      </p:pic>
      <p:sp>
        <p:nvSpPr>
          <p:cNvPr id="95" name="Shape 95"/>
          <p:cNvSpPr txBox="1">
            <a:spLocks noGrp="1"/>
          </p:cNvSpPr>
          <p:nvPr>
            <p:ph type="title"/>
          </p:nvPr>
        </p:nvSpPr>
        <p:spPr>
          <a:xfrm>
            <a:off x="311700" y="372500"/>
            <a:ext cx="8520600" cy="733500"/>
          </a:xfrm>
          <a:prstGeom prst="rect">
            <a:avLst/>
          </a:prstGeom>
          <a:solidFill>
            <a:srgbClr val="D71A6F"/>
          </a:solidFill>
        </p:spPr>
        <p:txBody>
          <a:bodyPr lIns="91425" tIns="91425" rIns="91425" bIns="91425" anchor="b" anchorCtr="0">
            <a:noAutofit/>
          </a:bodyPr>
          <a:lstStyle/>
          <a:p>
            <a:pPr lvl="0" rtl="0">
              <a:spcBef>
                <a:spcPts val="0"/>
              </a:spcBef>
              <a:buNone/>
            </a:pPr>
            <a:r>
              <a:rPr lang="en">
                <a:solidFill>
                  <a:srgbClr val="FFFFFF"/>
                </a:solidFill>
              </a:rPr>
              <a:t>What are the solutions?</a:t>
            </a:r>
          </a:p>
        </p:txBody>
      </p:sp>
      <p:sp>
        <p:nvSpPr>
          <p:cNvPr id="96" name="Shape 96"/>
          <p:cNvSpPr txBox="1">
            <a:spLocks noGrp="1"/>
          </p:cNvSpPr>
          <p:nvPr>
            <p:ph type="body" idx="1"/>
          </p:nvPr>
        </p:nvSpPr>
        <p:spPr>
          <a:xfrm rot="2182497">
            <a:off x="1175208" y="2277384"/>
            <a:ext cx="4104933" cy="576081"/>
          </a:xfrm>
          <a:prstGeom prst="rect">
            <a:avLst/>
          </a:prstGeom>
        </p:spPr>
        <p:txBody>
          <a:bodyPr lIns="91425" tIns="91425" rIns="91425" bIns="91425" anchor="t" anchorCtr="0">
            <a:noAutofit/>
          </a:bodyPr>
          <a:lstStyle/>
          <a:p>
            <a:pPr lvl="0" rtl="0">
              <a:spcBef>
                <a:spcPts val="0"/>
              </a:spcBef>
              <a:buNone/>
            </a:pPr>
            <a:r>
              <a:rPr lang="en" sz="2400">
                <a:solidFill>
                  <a:schemeClr val="accent5"/>
                </a:solidFill>
              </a:rPr>
              <a:t>Passion/Creativity</a:t>
            </a:r>
          </a:p>
          <a:p>
            <a:pPr lvl="0" rtl="0">
              <a:spcBef>
                <a:spcPts val="0"/>
              </a:spcBef>
              <a:buNone/>
            </a:pPr>
            <a:endParaRPr/>
          </a:p>
          <a:p>
            <a:pPr lvl="0" rtl="0">
              <a:spcBef>
                <a:spcPts val="0"/>
              </a:spcBef>
              <a:buNone/>
            </a:pPr>
            <a:endParaRPr/>
          </a:p>
        </p:txBody>
      </p:sp>
      <p:sp>
        <p:nvSpPr>
          <p:cNvPr id="97" name="Shape 97"/>
          <p:cNvSpPr txBox="1">
            <a:spLocks noGrp="1"/>
          </p:cNvSpPr>
          <p:nvPr>
            <p:ph type="body" idx="1"/>
          </p:nvPr>
        </p:nvSpPr>
        <p:spPr>
          <a:xfrm rot="913805">
            <a:off x="215610" y="3136125"/>
            <a:ext cx="3792600" cy="576095"/>
          </a:xfrm>
          <a:prstGeom prst="rect">
            <a:avLst/>
          </a:prstGeom>
          <a:ln>
            <a:noFill/>
          </a:ln>
        </p:spPr>
        <p:txBody>
          <a:bodyPr lIns="91425" tIns="91425" rIns="91425" bIns="91425" anchor="t" anchorCtr="0">
            <a:noAutofit/>
          </a:bodyPr>
          <a:lstStyle/>
          <a:p>
            <a:pPr lvl="0" rtl="0">
              <a:spcBef>
                <a:spcPts val="0"/>
              </a:spcBef>
              <a:buNone/>
            </a:pPr>
            <a:r>
              <a:rPr lang="en" sz="2400">
                <a:solidFill>
                  <a:srgbClr val="9900FF"/>
                </a:solidFill>
              </a:rPr>
              <a:t>Real World Problems</a:t>
            </a:r>
          </a:p>
          <a:p>
            <a:pPr lvl="0" rtl="0">
              <a:spcBef>
                <a:spcPts val="0"/>
              </a:spcBef>
              <a:buNone/>
            </a:pPr>
            <a:endParaRPr/>
          </a:p>
          <a:p>
            <a:pPr lvl="0" rtl="0">
              <a:spcBef>
                <a:spcPts val="0"/>
              </a:spcBef>
              <a:buNone/>
            </a:pPr>
            <a:endParaRPr/>
          </a:p>
        </p:txBody>
      </p:sp>
      <p:sp>
        <p:nvSpPr>
          <p:cNvPr id="98" name="Shape 98"/>
          <p:cNvSpPr txBox="1">
            <a:spLocks noGrp="1"/>
          </p:cNvSpPr>
          <p:nvPr>
            <p:ph type="body" idx="1"/>
          </p:nvPr>
        </p:nvSpPr>
        <p:spPr>
          <a:xfrm rot="4035209">
            <a:off x="3534063" y="1932334"/>
            <a:ext cx="1722465" cy="576047"/>
          </a:xfrm>
          <a:prstGeom prst="rect">
            <a:avLst/>
          </a:prstGeom>
        </p:spPr>
        <p:txBody>
          <a:bodyPr lIns="91425" tIns="91425" rIns="91425" bIns="91425" anchor="t" anchorCtr="0">
            <a:noAutofit/>
          </a:bodyPr>
          <a:lstStyle/>
          <a:p>
            <a:pPr lvl="0" rtl="0">
              <a:spcBef>
                <a:spcPts val="0"/>
              </a:spcBef>
              <a:buNone/>
            </a:pPr>
            <a:r>
              <a:rPr lang="en" sz="2400">
                <a:solidFill>
                  <a:srgbClr val="D71A6F"/>
                </a:solidFill>
              </a:rPr>
              <a:t>Outreach</a:t>
            </a:r>
          </a:p>
          <a:p>
            <a:pPr lvl="0" rtl="0">
              <a:spcBef>
                <a:spcPts val="0"/>
              </a:spcBef>
              <a:buNone/>
            </a:pPr>
            <a:endParaRPr/>
          </a:p>
          <a:p>
            <a:pPr lvl="0" rtl="0">
              <a:spcBef>
                <a:spcPts val="0"/>
              </a:spcBef>
              <a:buNone/>
            </a:pPr>
            <a:endParaRPr/>
          </a:p>
        </p:txBody>
      </p:sp>
      <p:sp>
        <p:nvSpPr>
          <p:cNvPr id="99" name="Shape 99"/>
          <p:cNvSpPr txBox="1">
            <a:spLocks noGrp="1"/>
          </p:cNvSpPr>
          <p:nvPr>
            <p:ph type="body" idx="1"/>
          </p:nvPr>
        </p:nvSpPr>
        <p:spPr>
          <a:xfrm>
            <a:off x="99948" y="4200275"/>
            <a:ext cx="4023900" cy="576300"/>
          </a:xfrm>
          <a:prstGeom prst="rect">
            <a:avLst/>
          </a:prstGeom>
        </p:spPr>
        <p:txBody>
          <a:bodyPr lIns="91425" tIns="91425" rIns="91425" bIns="91425" anchor="t" anchorCtr="0">
            <a:noAutofit/>
          </a:bodyPr>
          <a:lstStyle/>
          <a:p>
            <a:pPr lvl="0" rtl="0">
              <a:spcBef>
                <a:spcPts val="0"/>
              </a:spcBef>
              <a:buNone/>
            </a:pPr>
            <a:r>
              <a:rPr lang="en" sz="2400">
                <a:solidFill>
                  <a:srgbClr val="D71A6F"/>
                </a:solidFill>
              </a:rPr>
              <a:t>Encourage disrupters</a:t>
            </a:r>
          </a:p>
          <a:p>
            <a:pPr lvl="0" rtl="0">
              <a:spcBef>
                <a:spcPts val="0"/>
              </a:spcBef>
              <a:buNone/>
            </a:pPr>
            <a:endParaRPr/>
          </a:p>
          <a:p>
            <a:pPr lvl="0" rtl="0">
              <a:spcBef>
                <a:spcPts val="0"/>
              </a:spcBef>
              <a:buNone/>
            </a:pPr>
            <a:endParaRPr/>
          </a:p>
        </p:txBody>
      </p:sp>
      <p:sp>
        <p:nvSpPr>
          <p:cNvPr id="100" name="Shape 100"/>
          <p:cNvSpPr txBox="1"/>
          <p:nvPr/>
        </p:nvSpPr>
        <p:spPr>
          <a:xfrm>
            <a:off x="5955550" y="1435225"/>
            <a:ext cx="2522400" cy="2036400"/>
          </a:xfrm>
          <a:prstGeom prst="rect">
            <a:avLst/>
          </a:prstGeom>
          <a:noFill/>
          <a:ln>
            <a:noFill/>
          </a:ln>
        </p:spPr>
        <p:txBody>
          <a:bodyPr lIns="91425" tIns="91425" rIns="91425" bIns="91425" anchor="t" anchorCtr="0">
            <a:noAutofit/>
          </a:bodyPr>
          <a:lstStyle/>
          <a:p>
            <a:pPr lvl="0">
              <a:spcBef>
                <a:spcPts val="0"/>
              </a:spcBef>
              <a:buNone/>
            </a:pPr>
            <a:r>
              <a:rPr lang="en" sz="4800"/>
              <a:t>S</a:t>
            </a:r>
            <a:r>
              <a:rPr lang="en" sz="12000">
                <a:solidFill>
                  <a:srgbClr val="D71A6F"/>
                </a:solidFill>
              </a:rPr>
              <a:t>T</a:t>
            </a:r>
            <a:r>
              <a:rPr lang="en" sz="4800"/>
              <a:t>EM</a:t>
            </a:r>
          </a:p>
        </p:txBody>
      </p:sp>
      <p:sp>
        <p:nvSpPr>
          <p:cNvPr id="101" name="Shape 101"/>
          <p:cNvSpPr txBox="1"/>
          <p:nvPr/>
        </p:nvSpPr>
        <p:spPr>
          <a:xfrm>
            <a:off x="7227125" y="2039000"/>
            <a:ext cx="2124000" cy="362700"/>
          </a:xfrm>
          <a:prstGeom prst="rect">
            <a:avLst/>
          </a:prstGeom>
          <a:noFill/>
          <a:ln>
            <a:noFill/>
          </a:ln>
        </p:spPr>
        <p:txBody>
          <a:bodyPr lIns="91425" tIns="91425" rIns="91425" bIns="91425" anchor="t" anchorCtr="0">
            <a:noAutofit/>
          </a:bodyPr>
          <a:lstStyle/>
          <a:p>
            <a:pPr lvl="0">
              <a:spcBef>
                <a:spcPts val="0"/>
              </a:spcBef>
              <a:buNone/>
            </a:pPr>
            <a:r>
              <a:rPr lang="en" b="1">
                <a:solidFill>
                  <a:srgbClr val="D71A6F"/>
                </a:solidFill>
              </a:rPr>
              <a:t>= Computer Science</a:t>
            </a:r>
          </a:p>
        </p:txBody>
      </p:sp>
      <p:sp>
        <p:nvSpPr>
          <p:cNvPr id="102" name="Shape 102"/>
          <p:cNvSpPr txBox="1"/>
          <p:nvPr/>
        </p:nvSpPr>
        <p:spPr>
          <a:xfrm>
            <a:off x="6678575" y="3334700"/>
            <a:ext cx="2124000" cy="1322700"/>
          </a:xfrm>
          <a:prstGeom prst="rect">
            <a:avLst/>
          </a:prstGeom>
          <a:noFill/>
          <a:ln>
            <a:noFill/>
          </a:ln>
        </p:spPr>
        <p:txBody>
          <a:bodyPr lIns="91425" tIns="91425" rIns="91425" bIns="91425" anchor="t" anchorCtr="0">
            <a:noAutofit/>
          </a:bodyPr>
          <a:lstStyle/>
          <a:p>
            <a:pPr lvl="0" algn="ctr">
              <a:spcBef>
                <a:spcPts val="0"/>
              </a:spcBef>
              <a:buNone/>
            </a:pPr>
            <a:r>
              <a:rPr lang="en" b="1"/>
              <a:t>Science</a:t>
            </a:r>
          </a:p>
          <a:p>
            <a:pPr lvl="0" algn="ctr">
              <a:spcBef>
                <a:spcPts val="0"/>
              </a:spcBef>
              <a:buNone/>
            </a:pPr>
            <a:r>
              <a:rPr lang="en" b="1">
                <a:solidFill>
                  <a:srgbClr val="D71A6F"/>
                </a:solidFill>
              </a:rPr>
              <a:t>Technology </a:t>
            </a:r>
          </a:p>
          <a:p>
            <a:pPr lvl="0" algn="ctr">
              <a:spcBef>
                <a:spcPts val="0"/>
              </a:spcBef>
              <a:buNone/>
            </a:pPr>
            <a:r>
              <a:rPr lang="en" b="1"/>
              <a:t>Engineering</a:t>
            </a:r>
          </a:p>
          <a:p>
            <a:pPr lvl="0" algn="ctr" rtl="0">
              <a:spcBef>
                <a:spcPts val="0"/>
              </a:spcBef>
              <a:buNone/>
            </a:pPr>
            <a:r>
              <a:rPr lang="en" b="1"/>
              <a:t>Mathematics</a:t>
            </a:r>
          </a:p>
        </p:txBody>
      </p:sp>
      <p:sp>
        <p:nvSpPr>
          <p:cNvPr id="103" name="Shape 103"/>
          <p:cNvSpPr txBox="1">
            <a:spLocks noGrp="1"/>
          </p:cNvSpPr>
          <p:nvPr>
            <p:ph type="body" idx="1"/>
          </p:nvPr>
        </p:nvSpPr>
        <p:spPr>
          <a:xfrm rot="5722513">
            <a:off x="4418867" y="1842631"/>
            <a:ext cx="1902265" cy="576434"/>
          </a:xfrm>
          <a:prstGeom prst="rect">
            <a:avLst/>
          </a:prstGeom>
        </p:spPr>
        <p:txBody>
          <a:bodyPr lIns="91425" tIns="91425" rIns="91425" bIns="91425" anchor="t" anchorCtr="0">
            <a:noAutofit/>
          </a:bodyPr>
          <a:lstStyle/>
          <a:p>
            <a:pPr lvl="0" rtl="0">
              <a:spcBef>
                <a:spcPts val="0"/>
              </a:spcBef>
              <a:buNone/>
            </a:pPr>
            <a:r>
              <a:rPr lang="en" sz="2400">
                <a:solidFill>
                  <a:srgbClr val="9900FF"/>
                </a:solidFill>
              </a:rPr>
              <a:t>Age helps</a:t>
            </a:r>
          </a:p>
          <a:p>
            <a:pPr lvl="0" rt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fade">
                                      <p:cBhvr>
                                        <p:cTn id="17" dur="1000"/>
                                        <p:tgtEl>
                                          <p:spTgt spid="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fade">
                                      <p:cBhvr>
                                        <p:cTn id="22" dur="1000"/>
                                        <p:tgtEl>
                                          <p:spTgt spid="9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1000"/>
                                        <p:tgtEl>
                                          <p:spTgt spid="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fade">
                                      <p:cBhvr>
                                        <p:cTn id="32" dur="1000"/>
                                        <p:tgtEl>
                                          <p:spTgt spid="10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fade">
                                      <p:cBhvr>
                                        <p:cTn id="37" dur="1000"/>
                                        <p:tgtEl>
                                          <p:spTgt spid="10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
                                        </p:tgtEl>
                                        <p:attrNameLst>
                                          <p:attrName>style.visibility</p:attrName>
                                        </p:attrNameLst>
                                      </p:cBhvr>
                                      <p:to>
                                        <p:strVal val="visible"/>
                                      </p:to>
                                    </p:set>
                                    <p:animEffect transition="in" filter="fade">
                                      <p:cBhvr>
                                        <p:cTn id="42" dur="1000"/>
                                        <p:tgtEl>
                                          <p:spTgt spid="10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1"/>
                                        </p:tgtEl>
                                        <p:attrNameLst>
                                          <p:attrName>style.visibility</p:attrName>
                                        </p:attrNameLst>
                                      </p:cBhvr>
                                      <p:to>
                                        <p:strVal val="visible"/>
                                      </p:to>
                                    </p:set>
                                    <p:animEffect transition="in" filter="fade">
                                      <p:cBhvr>
                                        <p:cTn id="47"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372500"/>
            <a:ext cx="8520600" cy="733500"/>
          </a:xfrm>
          <a:prstGeom prst="rect">
            <a:avLst/>
          </a:prstGeom>
        </p:spPr>
        <p:txBody>
          <a:bodyPr lIns="91425" tIns="91425" rIns="91425" bIns="91425" anchor="b" anchorCtr="0">
            <a:noAutofit/>
          </a:bodyPr>
          <a:lstStyle/>
          <a:p>
            <a:pPr lvl="0" rtl="0">
              <a:spcBef>
                <a:spcPts val="0"/>
              </a:spcBef>
              <a:buNone/>
            </a:pPr>
            <a:r>
              <a:rPr lang="en">
                <a:solidFill>
                  <a:schemeClr val="accent5"/>
                </a:solidFill>
              </a:rPr>
              <a:t>Futures are brighter..</a:t>
            </a:r>
          </a:p>
        </p:txBody>
      </p:sp>
      <p:sp>
        <p:nvSpPr>
          <p:cNvPr id="109" name="Shape 109"/>
          <p:cNvSpPr txBox="1">
            <a:spLocks noGrp="1"/>
          </p:cNvSpPr>
          <p:nvPr>
            <p:ph type="body" idx="1"/>
          </p:nvPr>
        </p:nvSpPr>
        <p:spPr>
          <a:xfrm>
            <a:off x="2849425" y="372500"/>
            <a:ext cx="5689500" cy="2738400"/>
          </a:xfrm>
          <a:prstGeom prst="rect">
            <a:avLst/>
          </a:prstGeom>
        </p:spPr>
        <p:txBody>
          <a:bodyPr lIns="91425" tIns="91425" rIns="91425" bIns="91425" anchor="t" anchorCtr="0">
            <a:noAutofit/>
          </a:bodyPr>
          <a:lstStyle/>
          <a:p>
            <a:pPr lvl="0" algn="ctr" rtl="0">
              <a:spcBef>
                <a:spcPts val="0"/>
              </a:spcBef>
              <a:buNone/>
            </a:pPr>
            <a:r>
              <a:rPr lang="en" sz="9000" b="1">
                <a:solidFill>
                  <a:schemeClr val="accent3"/>
                </a:solidFill>
                <a:latin typeface="Impact"/>
                <a:ea typeface="Impact"/>
                <a:cs typeface="Impact"/>
                <a:sym typeface="Impact"/>
              </a:rPr>
              <a:t>For </a:t>
            </a:r>
            <a:r>
              <a:rPr lang="en" sz="9000" b="1">
                <a:solidFill>
                  <a:srgbClr val="D71A6F"/>
                </a:solidFill>
                <a:latin typeface="Impact"/>
                <a:ea typeface="Impact"/>
                <a:cs typeface="Impact"/>
                <a:sym typeface="Impact"/>
              </a:rPr>
              <a:t>STEM</a:t>
            </a:r>
            <a:r>
              <a:rPr lang="en" sz="9000" b="1">
                <a:solidFill>
                  <a:schemeClr val="accent3"/>
                </a:solidFill>
                <a:latin typeface="Impact"/>
                <a:ea typeface="Impact"/>
                <a:cs typeface="Impact"/>
                <a:sym typeface="Impact"/>
              </a:rPr>
              <a:t> GirlS!</a:t>
            </a:r>
            <a:r>
              <a:rPr lang="en" sz="9600"/>
              <a:t> </a:t>
            </a:r>
            <a:r>
              <a:rPr lang="en" sz="3600"/>
              <a:t> </a:t>
            </a:r>
          </a:p>
          <a:p>
            <a:pPr lvl="0" algn="ctr" rtl="0">
              <a:spcBef>
                <a:spcPts val="0"/>
              </a:spcBef>
              <a:buNone/>
            </a:pPr>
            <a:endParaRPr sz="3600"/>
          </a:p>
          <a:p>
            <a:pPr lvl="0" rtl="0">
              <a:spcBef>
                <a:spcPts val="0"/>
              </a:spcBef>
              <a:buNone/>
            </a:pPr>
            <a:endParaRPr sz="3600"/>
          </a:p>
        </p:txBody>
      </p:sp>
      <p:sp>
        <p:nvSpPr>
          <p:cNvPr id="110" name="Shape 110"/>
          <p:cNvSpPr txBox="1"/>
          <p:nvPr/>
        </p:nvSpPr>
        <p:spPr>
          <a:xfrm>
            <a:off x="3899550" y="3532625"/>
            <a:ext cx="8019900" cy="935700"/>
          </a:xfrm>
          <a:prstGeom prst="rect">
            <a:avLst/>
          </a:prstGeom>
          <a:noFill/>
          <a:ln>
            <a:noFill/>
          </a:ln>
        </p:spPr>
        <p:txBody>
          <a:bodyPr lIns="91425" tIns="91425" rIns="91425" bIns="91425" anchor="t" anchorCtr="0">
            <a:noAutofit/>
          </a:bodyPr>
          <a:lstStyle/>
          <a:p>
            <a:pPr marL="457200" lvl="0" indent="-419100">
              <a:spcBef>
                <a:spcPts val="0"/>
              </a:spcBef>
              <a:buSzPct val="100000"/>
              <a:buChar char="●"/>
            </a:pPr>
            <a:r>
              <a:rPr lang="en" sz="3000"/>
              <a:t>Higher Pay</a:t>
            </a:r>
          </a:p>
          <a:p>
            <a:pPr marL="457200" lvl="0" indent="-419100">
              <a:spcBef>
                <a:spcPts val="0"/>
              </a:spcBef>
              <a:buSzPct val="100000"/>
              <a:buChar char="●"/>
            </a:pPr>
            <a:r>
              <a:rPr lang="en" sz="3000"/>
              <a:t>Advantage over others </a:t>
            </a:r>
          </a:p>
          <a:p>
            <a:pPr marL="457200" lvl="0" indent="-419100" rtl="0">
              <a:spcBef>
                <a:spcPts val="0"/>
              </a:spcBef>
              <a:buSzPct val="100000"/>
              <a:buChar char="●"/>
            </a:pPr>
            <a:r>
              <a:rPr lang="en" sz="3000"/>
              <a:t>More opportunities &amp; jobs</a:t>
            </a:r>
          </a:p>
        </p:txBody>
      </p:sp>
      <p:pic>
        <p:nvPicPr>
          <p:cNvPr id="111" name="Shape 111"/>
          <p:cNvPicPr preferRelativeResize="0"/>
          <p:nvPr/>
        </p:nvPicPr>
        <p:blipFill rotWithShape="1">
          <a:blip r:embed="rId3">
            <a:alphaModFix/>
          </a:blip>
          <a:srcRect b="28026"/>
          <a:stretch/>
        </p:blipFill>
        <p:spPr>
          <a:xfrm>
            <a:off x="69850" y="1939575"/>
            <a:ext cx="3829699" cy="2738400"/>
          </a:xfrm>
          <a:prstGeom prst="rect">
            <a:avLst/>
          </a:prstGeom>
          <a:noFill/>
          <a:ln>
            <a:noFill/>
          </a:ln>
        </p:spPr>
      </p:pic>
      <p:sp>
        <p:nvSpPr>
          <p:cNvPr id="112" name="Shape 112"/>
          <p:cNvSpPr txBox="1"/>
          <p:nvPr/>
        </p:nvSpPr>
        <p:spPr>
          <a:xfrm>
            <a:off x="7183400" y="2211600"/>
            <a:ext cx="1828800" cy="720300"/>
          </a:xfrm>
          <a:prstGeom prst="rect">
            <a:avLst/>
          </a:prstGeom>
          <a:noFill/>
          <a:ln>
            <a:noFill/>
          </a:ln>
        </p:spPr>
        <p:txBody>
          <a:bodyPr lIns="91425" tIns="91425" rIns="91425" bIns="91425" anchor="t" anchorCtr="0">
            <a:noAutofit/>
          </a:bodyPr>
          <a:lstStyle/>
          <a:p>
            <a:pPr lvl="0" algn="ctr">
              <a:spcBef>
                <a:spcPts val="0"/>
              </a:spcBef>
              <a:buNone/>
            </a:pPr>
            <a:r>
              <a:rPr lang="en" sz="6000">
                <a:solidFill>
                  <a:schemeClr val="accent5"/>
                </a:solidFill>
              </a:rPr>
              <a:t>33%</a:t>
            </a:r>
            <a:r>
              <a:rPr lang="en" sz="3000"/>
              <a:t> </a:t>
            </a:r>
          </a:p>
          <a:p>
            <a:pPr lvl="0" algn="ctr">
              <a:spcBef>
                <a:spcPts val="0"/>
              </a:spcBef>
              <a:buNone/>
            </a:pPr>
            <a:r>
              <a:rPr lang="en" sz="3000">
                <a:solidFill>
                  <a:srgbClr val="D71A6F"/>
                </a:solidFill>
              </a:rPr>
              <a:t>more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additive="base">
                                        <p:cTn id="7" dur="1000"/>
                                        <p:tgtEl>
                                          <p:spTgt spid="108"/>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fade">
                                      <p:cBhvr>
                                        <p:cTn id="10" dur="1000"/>
                                        <p:tgtEl>
                                          <p:spTgt spid="1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animEffect transition="in" filter="fade">
                                      <p:cBhvr>
                                        <p:cTn id="15" dur="1000"/>
                                        <p:tgtEl>
                                          <p:spTgt spid="10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0"/>
                                        </p:tgtEl>
                                        <p:attrNameLst>
                                          <p:attrName>style.visibility</p:attrName>
                                        </p:attrNameLst>
                                      </p:cBhvr>
                                      <p:to>
                                        <p:strVal val="visible"/>
                                      </p:to>
                                    </p:set>
                                    <p:animEffect transition="in" filter="fade">
                                      <p:cBhvr>
                                        <p:cTn id="20" dur="1000"/>
                                        <p:tgtEl>
                                          <p:spTgt spid="1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372500"/>
            <a:ext cx="8520600" cy="733500"/>
          </a:xfrm>
          <a:prstGeom prst="rect">
            <a:avLst/>
          </a:prstGeom>
          <a:solidFill>
            <a:schemeClr val="accent5"/>
          </a:solidFill>
        </p:spPr>
        <p:txBody>
          <a:bodyPr lIns="91425" tIns="91425" rIns="91425" bIns="91425" anchor="b" anchorCtr="0">
            <a:noAutofit/>
          </a:bodyPr>
          <a:lstStyle/>
          <a:p>
            <a:pPr lvl="0">
              <a:spcBef>
                <a:spcPts val="0"/>
              </a:spcBef>
              <a:buNone/>
            </a:pPr>
            <a:r>
              <a:rPr lang="en">
                <a:solidFill>
                  <a:srgbClr val="FFFFFF"/>
                </a:solidFill>
              </a:rPr>
              <a:t>What are STEM Skills?</a:t>
            </a:r>
          </a:p>
        </p:txBody>
      </p:sp>
      <p:sp>
        <p:nvSpPr>
          <p:cNvPr id="118" name="Shape 118"/>
          <p:cNvSpPr txBox="1">
            <a:spLocks noGrp="1"/>
          </p:cNvSpPr>
          <p:nvPr>
            <p:ph type="body" idx="1"/>
          </p:nvPr>
        </p:nvSpPr>
        <p:spPr>
          <a:xfrm>
            <a:off x="311700" y="937575"/>
            <a:ext cx="6615600" cy="3741300"/>
          </a:xfrm>
          <a:prstGeom prst="rect">
            <a:avLst/>
          </a:prstGeom>
        </p:spPr>
        <p:txBody>
          <a:bodyPr lIns="91425" tIns="91425" rIns="91425" bIns="91425" anchor="t" anchorCtr="0">
            <a:noAutofit/>
          </a:bodyPr>
          <a:lstStyle/>
          <a:p>
            <a:pPr lvl="0">
              <a:spcBef>
                <a:spcPts val="0"/>
              </a:spcBef>
              <a:buNone/>
            </a:pPr>
            <a:endParaRPr sz="2400" dirty="0"/>
          </a:p>
          <a:p>
            <a:pPr marL="457200" lvl="0" indent="-355600">
              <a:spcBef>
                <a:spcPts val="0"/>
              </a:spcBef>
              <a:buSzPct val="100000"/>
            </a:pPr>
            <a:r>
              <a:rPr lang="en" sz="1050" dirty="0"/>
              <a:t>Creativity</a:t>
            </a:r>
          </a:p>
          <a:p>
            <a:pPr marL="457200" lvl="0" indent="-355600">
              <a:spcBef>
                <a:spcPts val="0"/>
              </a:spcBef>
              <a:buSzPct val="100000"/>
            </a:pPr>
            <a:r>
              <a:rPr lang="en" sz="1050" dirty="0"/>
              <a:t>Problem Solving</a:t>
            </a:r>
          </a:p>
          <a:p>
            <a:pPr marL="457200" lvl="0" indent="-355600">
              <a:spcBef>
                <a:spcPts val="0"/>
              </a:spcBef>
              <a:buSzPct val="100000"/>
            </a:pPr>
            <a:r>
              <a:rPr lang="en" sz="1050" dirty="0"/>
              <a:t>Collaboration</a:t>
            </a:r>
          </a:p>
          <a:p>
            <a:pPr marL="457200" lvl="0" indent="-355600">
              <a:spcBef>
                <a:spcPts val="0"/>
              </a:spcBef>
              <a:buSzPct val="100000"/>
            </a:pPr>
            <a:r>
              <a:rPr lang="en" sz="1050" dirty="0"/>
              <a:t>Communication</a:t>
            </a:r>
          </a:p>
          <a:p>
            <a:pPr marL="457200" lvl="0" indent="-355600" rtl="0">
              <a:spcBef>
                <a:spcPts val="0"/>
              </a:spcBef>
              <a:buSzPct val="100000"/>
            </a:pPr>
            <a:r>
              <a:rPr lang="en" sz="1050" dirty="0"/>
              <a:t>Critical Thinking</a:t>
            </a:r>
          </a:p>
          <a:p>
            <a:pPr marL="457200" lvl="0" indent="-355600" rtl="0">
              <a:spcBef>
                <a:spcPts val="0"/>
              </a:spcBef>
              <a:buSzPct val="100000"/>
            </a:pPr>
            <a:r>
              <a:rPr lang="en" sz="1050" dirty="0"/>
              <a:t>Resilience / Grit</a:t>
            </a:r>
          </a:p>
          <a:p>
            <a:pPr marL="457200" lvl="0" indent="-355600" rtl="0">
              <a:spcBef>
                <a:spcPts val="0"/>
              </a:spcBef>
              <a:buSzPct val="100000"/>
            </a:pPr>
            <a:r>
              <a:rPr lang="en" sz="1050" dirty="0"/>
              <a:t>Using </a:t>
            </a:r>
            <a:r>
              <a:rPr lang="en" sz="1050" b="1" dirty="0">
                <a:solidFill>
                  <a:srgbClr val="9900FF"/>
                </a:solidFill>
              </a:rPr>
              <a:t>technology</a:t>
            </a:r>
            <a:r>
              <a:rPr lang="en" sz="1050" dirty="0"/>
              <a:t> to design or make</a:t>
            </a:r>
          </a:p>
          <a:p>
            <a:pPr marL="457200" lvl="0" indent="-355600" rtl="0">
              <a:spcBef>
                <a:spcPts val="0"/>
              </a:spcBef>
              <a:buSzPct val="100000"/>
            </a:pPr>
            <a:r>
              <a:rPr lang="en" sz="1050" dirty="0"/>
              <a:t>Application of Math /Science                        in the real world</a:t>
            </a:r>
          </a:p>
          <a:p>
            <a:pPr lvl="0">
              <a:spcBef>
                <a:spcPts val="0"/>
              </a:spcBef>
              <a:buNone/>
            </a:pPr>
            <a:endParaRPr dirty="0"/>
          </a:p>
          <a:p>
            <a:pPr lvl="0">
              <a:spcBef>
                <a:spcPts val="0"/>
              </a:spcBef>
              <a:buNone/>
            </a:pPr>
            <a:endParaRPr dirty="0"/>
          </a:p>
        </p:txBody>
      </p:sp>
      <p:pic>
        <p:nvPicPr>
          <p:cNvPr id="119" name="Shape 119"/>
          <p:cNvPicPr preferRelativeResize="0"/>
          <p:nvPr/>
        </p:nvPicPr>
        <p:blipFill rotWithShape="1">
          <a:blip r:embed="rId3">
            <a:alphaModFix/>
          </a:blip>
          <a:srcRect l="-12625" t="-12625"/>
          <a:stretch/>
        </p:blipFill>
        <p:spPr>
          <a:xfrm rot="1026621">
            <a:off x="3985167" y="183317"/>
            <a:ext cx="4844890" cy="352679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1000"/>
                                        <p:tgtEl>
                                          <p:spTgt spid="11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19"/>
                                        </p:tgtEl>
                                        <p:attrNameLst>
                                          <p:attrName>style.visibility</p:attrName>
                                        </p:attrNameLst>
                                      </p:cBhvr>
                                      <p:to>
                                        <p:strVal val="visible"/>
                                      </p:to>
                                    </p:set>
                                    <p:anim calcmode="lin" valueType="num">
                                      <p:cBhvr additive="base">
                                        <p:cTn id="10" dur="1000"/>
                                        <p:tgtEl>
                                          <p:spTgt spid="119"/>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8">
                                            <p:txEl>
                                              <p:pRg st="0" end="0"/>
                                            </p:txEl>
                                          </p:spTgt>
                                        </p:tgtEl>
                                        <p:attrNameLst>
                                          <p:attrName>style.visibility</p:attrName>
                                        </p:attrNameLst>
                                      </p:cBhvr>
                                      <p:to>
                                        <p:strVal val="visible"/>
                                      </p:to>
                                    </p:set>
                                    <p:animEffect transition="in" filter="fade">
                                      <p:cBhvr>
                                        <p:cTn id="15" dur="1000"/>
                                        <p:tgtEl>
                                          <p:spTgt spid="11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8">
                                            <p:txEl>
                                              <p:pRg st="1" end="1"/>
                                            </p:txEl>
                                          </p:spTgt>
                                        </p:tgtEl>
                                        <p:attrNameLst>
                                          <p:attrName>style.visibility</p:attrName>
                                        </p:attrNameLst>
                                      </p:cBhvr>
                                      <p:to>
                                        <p:strVal val="visible"/>
                                      </p:to>
                                    </p:set>
                                    <p:animEffect transition="in" filter="fade">
                                      <p:cBhvr>
                                        <p:cTn id="20" dur="1000"/>
                                        <p:tgtEl>
                                          <p:spTgt spid="11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8">
                                            <p:txEl>
                                              <p:pRg st="2" end="2"/>
                                            </p:txEl>
                                          </p:spTgt>
                                        </p:tgtEl>
                                        <p:attrNameLst>
                                          <p:attrName>style.visibility</p:attrName>
                                        </p:attrNameLst>
                                      </p:cBhvr>
                                      <p:to>
                                        <p:strVal val="visible"/>
                                      </p:to>
                                    </p:set>
                                    <p:animEffect transition="in" filter="fade">
                                      <p:cBhvr>
                                        <p:cTn id="25" dur="1000"/>
                                        <p:tgtEl>
                                          <p:spTgt spid="118">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8">
                                            <p:txEl>
                                              <p:pRg st="3" end="3"/>
                                            </p:txEl>
                                          </p:spTgt>
                                        </p:tgtEl>
                                        <p:attrNameLst>
                                          <p:attrName>style.visibility</p:attrName>
                                        </p:attrNameLst>
                                      </p:cBhvr>
                                      <p:to>
                                        <p:strVal val="visible"/>
                                      </p:to>
                                    </p:set>
                                    <p:animEffect transition="in" filter="fade">
                                      <p:cBhvr>
                                        <p:cTn id="30" dur="1000"/>
                                        <p:tgtEl>
                                          <p:spTgt spid="118">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8">
                                            <p:txEl>
                                              <p:pRg st="4" end="4"/>
                                            </p:txEl>
                                          </p:spTgt>
                                        </p:tgtEl>
                                        <p:attrNameLst>
                                          <p:attrName>style.visibility</p:attrName>
                                        </p:attrNameLst>
                                      </p:cBhvr>
                                      <p:to>
                                        <p:strVal val="visible"/>
                                      </p:to>
                                    </p:set>
                                    <p:animEffect transition="in" filter="fade">
                                      <p:cBhvr>
                                        <p:cTn id="35" dur="1000"/>
                                        <p:tgtEl>
                                          <p:spTgt spid="118">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8">
                                            <p:txEl>
                                              <p:pRg st="5" end="5"/>
                                            </p:txEl>
                                          </p:spTgt>
                                        </p:tgtEl>
                                        <p:attrNameLst>
                                          <p:attrName>style.visibility</p:attrName>
                                        </p:attrNameLst>
                                      </p:cBhvr>
                                      <p:to>
                                        <p:strVal val="visible"/>
                                      </p:to>
                                    </p:set>
                                    <p:animEffect transition="in" filter="fade">
                                      <p:cBhvr>
                                        <p:cTn id="40" dur="1000"/>
                                        <p:tgtEl>
                                          <p:spTgt spid="118">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18">
                                            <p:txEl>
                                              <p:pRg st="6" end="6"/>
                                            </p:txEl>
                                          </p:spTgt>
                                        </p:tgtEl>
                                        <p:attrNameLst>
                                          <p:attrName>style.visibility</p:attrName>
                                        </p:attrNameLst>
                                      </p:cBhvr>
                                      <p:to>
                                        <p:strVal val="visible"/>
                                      </p:to>
                                    </p:set>
                                    <p:animEffect transition="in" filter="fade">
                                      <p:cBhvr>
                                        <p:cTn id="45" dur="1000"/>
                                        <p:tgtEl>
                                          <p:spTgt spid="118">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8">
                                            <p:txEl>
                                              <p:pRg st="7" end="7"/>
                                            </p:txEl>
                                          </p:spTgt>
                                        </p:tgtEl>
                                        <p:attrNameLst>
                                          <p:attrName>style.visibility</p:attrName>
                                        </p:attrNameLst>
                                      </p:cBhvr>
                                      <p:to>
                                        <p:strVal val="visible"/>
                                      </p:to>
                                    </p:set>
                                    <p:animEffect transition="in" filter="fade">
                                      <p:cBhvr>
                                        <p:cTn id="50" dur="1000"/>
                                        <p:tgtEl>
                                          <p:spTgt spid="118">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18">
                                            <p:txEl>
                                              <p:pRg st="8" end="8"/>
                                            </p:txEl>
                                          </p:spTgt>
                                        </p:tgtEl>
                                        <p:attrNameLst>
                                          <p:attrName>style.visibility</p:attrName>
                                        </p:attrNameLst>
                                      </p:cBhvr>
                                      <p:to>
                                        <p:strVal val="visible"/>
                                      </p:to>
                                    </p:set>
                                    <p:animEffect transition="in" filter="fade">
                                      <p:cBhvr>
                                        <p:cTn id="55" dur="1000"/>
                                        <p:tgtEl>
                                          <p:spTgt spid="118">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18">
                                            <p:txEl>
                                              <p:pRg st="9" end="9"/>
                                            </p:txEl>
                                          </p:spTgt>
                                        </p:tgtEl>
                                        <p:attrNameLst>
                                          <p:attrName>style.visibility</p:attrName>
                                        </p:attrNameLst>
                                      </p:cBhvr>
                                      <p:to>
                                        <p:strVal val="visible"/>
                                      </p:to>
                                    </p:set>
                                    <p:animEffect transition="in" filter="fade">
                                      <p:cBhvr>
                                        <p:cTn id="60" dur="1000"/>
                                        <p:tgtEl>
                                          <p:spTgt spid="118">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18">
                                            <p:txEl>
                                              <p:pRg st="10" end="10"/>
                                            </p:txEl>
                                          </p:spTgt>
                                        </p:tgtEl>
                                        <p:attrNameLst>
                                          <p:attrName>style.visibility</p:attrName>
                                        </p:attrNameLst>
                                      </p:cBhvr>
                                      <p:to>
                                        <p:strVal val="visible"/>
                                      </p:to>
                                    </p:set>
                                    <p:animEffect transition="in" filter="fade">
                                      <p:cBhvr>
                                        <p:cTn id="65" dur="1000"/>
                                        <p:tgtEl>
                                          <p:spTgt spid="11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220100"/>
            <a:ext cx="8520600" cy="733500"/>
          </a:xfrm>
          <a:prstGeom prst="rect">
            <a:avLst/>
          </a:prstGeom>
          <a:solidFill>
            <a:srgbClr val="9900FF"/>
          </a:solidFill>
        </p:spPr>
        <p:txBody>
          <a:bodyPr lIns="91425" tIns="91425" rIns="91425" bIns="91425" anchor="b" anchorCtr="0">
            <a:noAutofit/>
          </a:bodyPr>
          <a:lstStyle/>
          <a:p>
            <a:pPr lvl="0" rtl="0">
              <a:spcBef>
                <a:spcPts val="0"/>
              </a:spcBef>
              <a:buNone/>
            </a:pPr>
            <a:r>
              <a:rPr lang="en">
                <a:solidFill>
                  <a:srgbClr val="FFFFFF"/>
                </a:solidFill>
              </a:rPr>
              <a:t>STEM projects with a Creative Computer Science focus</a:t>
            </a:r>
          </a:p>
        </p:txBody>
      </p:sp>
      <p:sp>
        <p:nvSpPr>
          <p:cNvPr id="125" name="Shape 125"/>
          <p:cNvSpPr txBox="1">
            <a:spLocks noGrp="1"/>
          </p:cNvSpPr>
          <p:nvPr>
            <p:ph type="body" idx="1"/>
          </p:nvPr>
        </p:nvSpPr>
        <p:spPr>
          <a:xfrm>
            <a:off x="311700" y="1076125"/>
            <a:ext cx="6112500" cy="3741300"/>
          </a:xfrm>
          <a:prstGeom prst="rect">
            <a:avLst/>
          </a:prstGeom>
          <a:solidFill>
            <a:srgbClr val="FFFFFF"/>
          </a:solidFill>
        </p:spPr>
        <p:txBody>
          <a:bodyPr lIns="91425" tIns="91425" rIns="91425" bIns="91425" anchor="t" anchorCtr="0">
            <a:noAutofit/>
          </a:bodyPr>
          <a:lstStyle/>
          <a:p>
            <a:pPr marL="457200" lvl="0" indent="-330200" algn="ctr" rtl="0">
              <a:spcBef>
                <a:spcPts val="0"/>
              </a:spcBef>
              <a:buSzPct val="100000"/>
            </a:pPr>
            <a:r>
              <a:rPr lang="en" sz="1400" dirty="0"/>
              <a:t>Textiles + Electronics + </a:t>
            </a:r>
            <a:r>
              <a:rPr lang="en" sz="1400" u="sng" dirty="0">
                <a:solidFill>
                  <a:schemeClr val="hlink"/>
                </a:solidFill>
                <a:hlinkClick r:id="rId3"/>
              </a:rPr>
              <a:t>Lilypad</a:t>
            </a:r>
            <a:r>
              <a:rPr lang="en" sz="1400" dirty="0"/>
              <a:t> = </a:t>
            </a:r>
            <a:r>
              <a:rPr lang="en" sz="1400" dirty="0">
                <a:solidFill>
                  <a:srgbClr val="D71A6F"/>
                </a:solidFill>
              </a:rPr>
              <a:t>eTextiles or wearables</a:t>
            </a:r>
          </a:p>
          <a:p>
            <a:pPr marL="457200" lvl="0" indent="-330200" algn="ctr" rtl="0">
              <a:spcBef>
                <a:spcPts val="0"/>
              </a:spcBef>
              <a:buSzPct val="100000"/>
            </a:pPr>
            <a:r>
              <a:rPr lang="en" sz="1400" dirty="0"/>
              <a:t>Conductive Paint + </a:t>
            </a:r>
            <a:r>
              <a:rPr lang="en" sz="1400" u="sng" dirty="0">
                <a:solidFill>
                  <a:schemeClr val="hlink"/>
                </a:solidFill>
                <a:hlinkClick r:id="rId4"/>
              </a:rPr>
              <a:t>Makey Makey</a:t>
            </a:r>
            <a:r>
              <a:rPr lang="en" sz="1400" dirty="0"/>
              <a:t> + Scratch = </a:t>
            </a:r>
            <a:r>
              <a:rPr lang="en" sz="1400" dirty="0">
                <a:solidFill>
                  <a:srgbClr val="D71A6F"/>
                </a:solidFill>
              </a:rPr>
              <a:t>Musical or Interactive Art</a:t>
            </a:r>
          </a:p>
          <a:p>
            <a:pPr marL="457200" lvl="0" indent="-330200" algn="ctr" rtl="0">
              <a:spcBef>
                <a:spcPts val="0"/>
              </a:spcBef>
              <a:buSzPct val="100000"/>
            </a:pPr>
            <a:r>
              <a:rPr lang="en" sz="1400" u="sng" dirty="0">
                <a:solidFill>
                  <a:schemeClr val="hlink"/>
                </a:solidFill>
                <a:hlinkClick r:id="rId5"/>
              </a:rPr>
              <a:t>Little Bits</a:t>
            </a:r>
            <a:r>
              <a:rPr lang="en" sz="1400" dirty="0"/>
              <a:t> + Arduino + recycled materials = </a:t>
            </a:r>
            <a:r>
              <a:rPr lang="en" sz="1400" dirty="0">
                <a:solidFill>
                  <a:srgbClr val="D71A6F"/>
                </a:solidFill>
              </a:rPr>
              <a:t>IOT (Internet of Things) inventions / prototypes</a:t>
            </a:r>
            <a:r>
              <a:rPr lang="en" sz="1400" dirty="0"/>
              <a:t> </a:t>
            </a:r>
          </a:p>
          <a:p>
            <a:pPr marL="457200" lvl="0" indent="-330200" algn="ctr" rtl="0">
              <a:spcBef>
                <a:spcPts val="0"/>
              </a:spcBef>
              <a:buSzPct val="100000"/>
            </a:pPr>
            <a:r>
              <a:rPr lang="en" sz="1400" dirty="0"/>
              <a:t>Adobe Illustrator + </a:t>
            </a:r>
            <a:r>
              <a:rPr lang="en" sz="1400" u="sng" dirty="0">
                <a:solidFill>
                  <a:schemeClr val="hlink"/>
                </a:solidFill>
                <a:hlinkClick r:id="rId6"/>
              </a:rPr>
              <a:t>Hummingbird</a:t>
            </a:r>
            <a:r>
              <a:rPr lang="en" sz="1400" dirty="0"/>
              <a:t> + Colour printer = </a:t>
            </a:r>
            <a:r>
              <a:rPr lang="en" sz="1400" dirty="0">
                <a:solidFill>
                  <a:srgbClr val="D71A6F"/>
                </a:solidFill>
              </a:rPr>
              <a:t>Interactive Story/Comic books</a:t>
            </a:r>
          </a:p>
          <a:p>
            <a:pPr marL="457200" lvl="0" indent="-330200" algn="ctr" rtl="0">
              <a:spcBef>
                <a:spcPts val="0"/>
              </a:spcBef>
              <a:buSzPct val="100000"/>
            </a:pPr>
            <a:r>
              <a:rPr lang="en" sz="1400" dirty="0"/>
              <a:t>Famous Artists + Paint + </a:t>
            </a:r>
            <a:r>
              <a:rPr lang="en" sz="1400" u="sng" dirty="0">
                <a:solidFill>
                  <a:schemeClr val="hlink"/>
                </a:solidFill>
                <a:hlinkClick r:id="rId7"/>
              </a:rPr>
              <a:t>Sphero SPRK</a:t>
            </a:r>
            <a:r>
              <a:rPr lang="en" sz="1400" dirty="0"/>
              <a:t> = </a:t>
            </a:r>
            <a:r>
              <a:rPr lang="en" sz="1400" dirty="0">
                <a:solidFill>
                  <a:srgbClr val="D71A6F"/>
                </a:solidFill>
              </a:rPr>
              <a:t>Bot Paintings</a:t>
            </a:r>
          </a:p>
          <a:p>
            <a:pPr marL="457200" lvl="0" indent="-330200" algn="ctr" rtl="0">
              <a:spcBef>
                <a:spcPts val="0"/>
              </a:spcBef>
              <a:buSzPct val="100000"/>
            </a:pPr>
            <a:r>
              <a:rPr lang="en" sz="1400" dirty="0"/>
              <a:t>Social Issue + Adobe Photoshop + </a:t>
            </a:r>
            <a:r>
              <a:rPr lang="en" sz="1400" u="sng" dirty="0">
                <a:solidFill>
                  <a:schemeClr val="hlink"/>
                </a:solidFill>
                <a:hlinkClick r:id="rId8"/>
              </a:rPr>
              <a:t>App Inventor</a:t>
            </a:r>
            <a:r>
              <a:rPr lang="en" sz="1400" dirty="0"/>
              <a:t> = </a:t>
            </a:r>
            <a:r>
              <a:rPr lang="en" sz="1400" dirty="0">
                <a:solidFill>
                  <a:srgbClr val="D71A6F"/>
                </a:solidFill>
              </a:rPr>
              <a:t>Educational Games / Helper Apps</a:t>
            </a:r>
          </a:p>
          <a:p>
            <a:pPr lvl="0" algn="ctr" rtl="0">
              <a:spcBef>
                <a:spcPts val="0"/>
              </a:spcBef>
              <a:buNone/>
            </a:pPr>
            <a:endParaRPr sz="2000" dirty="0">
              <a:solidFill>
                <a:srgbClr val="D71A6F"/>
              </a:solidFill>
            </a:endParaRPr>
          </a:p>
          <a:p>
            <a:pPr lvl="0" rtl="0">
              <a:spcBef>
                <a:spcPts val="0"/>
              </a:spcBef>
              <a:buNone/>
            </a:pPr>
            <a:endParaRPr dirty="0"/>
          </a:p>
          <a:p>
            <a:pPr lvl="0" rtl="0">
              <a:spcBef>
                <a:spcPts val="0"/>
              </a:spcBef>
              <a:buNone/>
            </a:pPr>
            <a:endParaRPr dirty="0"/>
          </a:p>
        </p:txBody>
      </p:sp>
      <p:pic>
        <p:nvPicPr>
          <p:cNvPr id="126" name="Shape 126"/>
          <p:cNvPicPr preferRelativeResize="0"/>
          <p:nvPr/>
        </p:nvPicPr>
        <p:blipFill rotWithShape="1">
          <a:blip r:embed="rId9">
            <a:alphaModFix/>
          </a:blip>
          <a:srcRect l="8527" r="31881"/>
          <a:stretch/>
        </p:blipFill>
        <p:spPr>
          <a:xfrm>
            <a:off x="6605449" y="1076125"/>
            <a:ext cx="2226849" cy="3741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additive="base">
                                        <p:cTn id="7" dur="1000"/>
                                        <p:tgtEl>
                                          <p:spTgt spid="12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xEl>
                                              <p:pRg st="0" end="0"/>
                                            </p:txEl>
                                          </p:spTgt>
                                        </p:tgtEl>
                                        <p:attrNameLst>
                                          <p:attrName>style.visibility</p:attrName>
                                        </p:attrNameLst>
                                      </p:cBhvr>
                                      <p:to>
                                        <p:strVal val="visible"/>
                                      </p:to>
                                    </p:set>
                                    <p:animEffect transition="in" filter="fade">
                                      <p:cBhvr>
                                        <p:cTn id="12" dur="1000"/>
                                        <p:tgtEl>
                                          <p:spTgt spid="1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
                                            <p:txEl>
                                              <p:pRg st="1" end="1"/>
                                            </p:txEl>
                                          </p:spTgt>
                                        </p:tgtEl>
                                        <p:attrNameLst>
                                          <p:attrName>style.visibility</p:attrName>
                                        </p:attrNameLst>
                                      </p:cBhvr>
                                      <p:to>
                                        <p:strVal val="visible"/>
                                      </p:to>
                                    </p:set>
                                    <p:animEffect transition="in" filter="fade">
                                      <p:cBhvr>
                                        <p:cTn id="17" dur="1000"/>
                                        <p:tgtEl>
                                          <p:spTgt spid="1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
                                            <p:txEl>
                                              <p:pRg st="2" end="2"/>
                                            </p:txEl>
                                          </p:spTgt>
                                        </p:tgtEl>
                                        <p:attrNameLst>
                                          <p:attrName>style.visibility</p:attrName>
                                        </p:attrNameLst>
                                      </p:cBhvr>
                                      <p:to>
                                        <p:strVal val="visible"/>
                                      </p:to>
                                    </p:set>
                                    <p:animEffect transition="in" filter="fade">
                                      <p:cBhvr>
                                        <p:cTn id="22" dur="1000"/>
                                        <p:tgtEl>
                                          <p:spTgt spid="12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5">
                                            <p:txEl>
                                              <p:pRg st="3" end="3"/>
                                            </p:txEl>
                                          </p:spTgt>
                                        </p:tgtEl>
                                        <p:attrNameLst>
                                          <p:attrName>style.visibility</p:attrName>
                                        </p:attrNameLst>
                                      </p:cBhvr>
                                      <p:to>
                                        <p:strVal val="visible"/>
                                      </p:to>
                                    </p:set>
                                    <p:animEffect transition="in" filter="fade">
                                      <p:cBhvr>
                                        <p:cTn id="27" dur="1000"/>
                                        <p:tgtEl>
                                          <p:spTgt spid="12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5">
                                            <p:txEl>
                                              <p:pRg st="4" end="4"/>
                                            </p:txEl>
                                          </p:spTgt>
                                        </p:tgtEl>
                                        <p:attrNameLst>
                                          <p:attrName>style.visibility</p:attrName>
                                        </p:attrNameLst>
                                      </p:cBhvr>
                                      <p:to>
                                        <p:strVal val="visible"/>
                                      </p:to>
                                    </p:set>
                                    <p:animEffect transition="in" filter="fade">
                                      <p:cBhvr>
                                        <p:cTn id="32" dur="1000"/>
                                        <p:tgtEl>
                                          <p:spTgt spid="12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5">
                                            <p:txEl>
                                              <p:pRg st="5" end="5"/>
                                            </p:txEl>
                                          </p:spTgt>
                                        </p:tgtEl>
                                        <p:attrNameLst>
                                          <p:attrName>style.visibility</p:attrName>
                                        </p:attrNameLst>
                                      </p:cBhvr>
                                      <p:to>
                                        <p:strVal val="visible"/>
                                      </p:to>
                                    </p:set>
                                    <p:animEffect transition="in" filter="fade">
                                      <p:cBhvr>
                                        <p:cTn id="37" dur="1000"/>
                                        <p:tgtEl>
                                          <p:spTgt spid="12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5">
                                            <p:txEl>
                                              <p:pRg st="6" end="6"/>
                                            </p:txEl>
                                          </p:spTgt>
                                        </p:tgtEl>
                                        <p:attrNameLst>
                                          <p:attrName>style.visibility</p:attrName>
                                        </p:attrNameLst>
                                      </p:cBhvr>
                                      <p:to>
                                        <p:strVal val="visible"/>
                                      </p:to>
                                    </p:set>
                                    <p:animEffect transition="in" filter="fade">
                                      <p:cBhvr>
                                        <p:cTn id="42" dur="1000"/>
                                        <p:tgtEl>
                                          <p:spTgt spid="12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5">
                                            <p:txEl>
                                              <p:pRg st="7" end="7"/>
                                            </p:txEl>
                                          </p:spTgt>
                                        </p:tgtEl>
                                        <p:attrNameLst>
                                          <p:attrName>style.visibility</p:attrName>
                                        </p:attrNameLst>
                                      </p:cBhvr>
                                      <p:to>
                                        <p:strVal val="visible"/>
                                      </p:to>
                                    </p:set>
                                    <p:animEffect transition="in" filter="fade">
                                      <p:cBhvr>
                                        <p:cTn id="47" dur="1000"/>
                                        <p:tgtEl>
                                          <p:spTgt spid="12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5">
                                            <p:txEl>
                                              <p:pRg st="8" end="8"/>
                                            </p:txEl>
                                          </p:spTgt>
                                        </p:tgtEl>
                                        <p:attrNameLst>
                                          <p:attrName>style.visibility</p:attrName>
                                        </p:attrNameLst>
                                      </p:cBhvr>
                                      <p:to>
                                        <p:strVal val="visible"/>
                                      </p:to>
                                    </p:set>
                                    <p:animEffect transition="in" filter="fade">
                                      <p:cBhvr>
                                        <p:cTn id="52" dur="1000"/>
                                        <p:tgtEl>
                                          <p:spTgt spid="12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66400" y="372500"/>
            <a:ext cx="2796900" cy="1200300"/>
          </a:xfrm>
          <a:prstGeom prst="rect">
            <a:avLst/>
          </a:prstGeom>
          <a:solidFill>
            <a:srgbClr val="D71A6F"/>
          </a:solidFill>
        </p:spPr>
        <p:txBody>
          <a:bodyPr lIns="91425" tIns="91425" rIns="91425" bIns="91425" anchor="b" anchorCtr="0">
            <a:noAutofit/>
          </a:bodyPr>
          <a:lstStyle/>
          <a:p>
            <a:pPr lvl="0" algn="ctr">
              <a:spcBef>
                <a:spcPts val="0"/>
              </a:spcBef>
              <a:buNone/>
            </a:pPr>
            <a:r>
              <a:rPr lang="en">
                <a:solidFill>
                  <a:srgbClr val="FFFFFF"/>
                </a:solidFill>
              </a:rPr>
              <a:t>Inspirational</a:t>
            </a:r>
          </a:p>
          <a:p>
            <a:pPr lvl="0" algn="ctr" rtl="0">
              <a:spcBef>
                <a:spcPts val="0"/>
              </a:spcBef>
              <a:buNone/>
            </a:pPr>
            <a:r>
              <a:rPr lang="en">
                <a:solidFill>
                  <a:srgbClr val="FFFFFF"/>
                </a:solidFill>
              </a:rPr>
              <a:t>Stem Sistas</a:t>
            </a:r>
          </a:p>
        </p:txBody>
      </p:sp>
      <p:sp>
        <p:nvSpPr>
          <p:cNvPr id="132" name="Shape 132" descr="What happens when you're no longer the girl next door from The Wonder Years?   Former television heartthrob Danica McKellar told us how math helped her to discover that she is so much more than the child actress who played Winnie Cooper.  Like Danica McKellar's profile? Visit &quot;The Secret Life of Scientists and Engineers&quot; online and on Facebook. Web: http://www.pbs.org/wgbh/nova/secretlife/ Facebook: http://www.facebook.com/novasecretlife  &quot;The Secret Life of Scientists and Engineers&quot; is an Emmy-nominated web video series and site from the makers of the acclaimed science series, PBS's NOVA. Each episode profiles one of today's leading scientists, and shows what happens when the lab coats come off. Secret Life is produced by Seftel Productions, Inc." title="Danica McKellar: Are You the Girl from &quot;The Wonder Years&quot;?">
            <a:hlinkClick r:id="rId3"/>
          </p:cNvPr>
          <p:cNvSpPr/>
          <p:nvPr/>
        </p:nvSpPr>
        <p:spPr>
          <a:xfrm>
            <a:off x="533350" y="1831200"/>
            <a:ext cx="3613200" cy="2709900"/>
          </a:xfrm>
          <a:prstGeom prst="rect">
            <a:avLst/>
          </a:prstGeom>
          <a:blipFill>
            <a:blip r:embed="rId4">
              <a:alphaModFix/>
            </a:blip>
            <a:stretch>
              <a:fillRect/>
            </a:stretch>
          </a:blipFill>
          <a:ln>
            <a:noFill/>
          </a:ln>
        </p:spPr>
      </p:sp>
      <p:pic>
        <p:nvPicPr>
          <p:cNvPr id="133" name="Shape 133"/>
          <p:cNvPicPr preferRelativeResize="0"/>
          <p:nvPr/>
        </p:nvPicPr>
        <p:blipFill>
          <a:blip r:embed="rId5">
            <a:alphaModFix/>
          </a:blip>
          <a:stretch>
            <a:fillRect/>
          </a:stretch>
        </p:blipFill>
        <p:spPr>
          <a:xfrm rot="-6">
            <a:off x="3448022" y="246618"/>
            <a:ext cx="2482354" cy="1878311"/>
          </a:xfrm>
          <a:prstGeom prst="rect">
            <a:avLst/>
          </a:prstGeom>
          <a:noFill/>
          <a:ln>
            <a:noFill/>
          </a:ln>
        </p:spPr>
      </p:pic>
      <p:sp>
        <p:nvSpPr>
          <p:cNvPr id="134" name="Shape 134" descr="Model and entrepreneur Karlie Kloss shares more about her own interest in learning to code, and why you should give it at least one hour.   Start learning at http://code.org/learn   Stay in touch with us! on Twitter https://twitter.com/codeorg on Facebook https://www.facebook.com/Code.org on Instagram https://instagram.com/codeorg on Tumblr https://blog.code.org  on LinkedIn https://www.linkedin.com/company/code-org" title="Karlie Kloss: Coding is a superpower">
            <a:hlinkClick r:id="rId6"/>
          </p:cNvPr>
          <p:cNvSpPr/>
          <p:nvPr/>
        </p:nvSpPr>
        <p:spPr>
          <a:xfrm>
            <a:off x="6115100" y="246625"/>
            <a:ext cx="2941800" cy="2206350"/>
          </a:xfrm>
          <a:prstGeom prst="rect">
            <a:avLst/>
          </a:prstGeom>
          <a:blipFill>
            <a:blip r:embed="rId7">
              <a:alphaModFix/>
            </a:blip>
            <a:stretch>
              <a:fillRect/>
            </a:stretch>
          </a:blipFill>
          <a:ln>
            <a:noFill/>
          </a:ln>
        </p:spPr>
      </p:sp>
      <p:pic>
        <p:nvPicPr>
          <p:cNvPr id="135" name="Shape 135"/>
          <p:cNvPicPr preferRelativeResize="0"/>
          <p:nvPr/>
        </p:nvPicPr>
        <p:blipFill>
          <a:blip r:embed="rId8">
            <a:alphaModFix/>
          </a:blip>
          <a:stretch>
            <a:fillRect/>
          </a:stretch>
        </p:blipFill>
        <p:spPr>
          <a:xfrm>
            <a:off x="4017750" y="2666225"/>
            <a:ext cx="4814550" cy="2063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31"/>
                                        </p:tgtEl>
                                        <p:attrNameLst>
                                          <p:attrName>style.visibility</p:attrName>
                                        </p:attrNameLst>
                                      </p:cBhvr>
                                      <p:to>
                                        <p:strVal val="visible"/>
                                      </p:to>
                                    </p:set>
                                    <p:anim calcmode="lin" valueType="num">
                                      <p:cBhvr additive="base">
                                        <p:cTn id="7" dur="1000"/>
                                        <p:tgtEl>
                                          <p:spTgt spid="13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336</Words>
  <Application>Microsoft Office PowerPoint</Application>
  <PresentationFormat>On-screen Show (16:9)</PresentationFormat>
  <Paragraphs>76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Impact</vt:lpstr>
      <vt:lpstr>Source Code Pro</vt:lpstr>
      <vt:lpstr>Oswald</vt:lpstr>
      <vt:lpstr>modern-writer</vt:lpstr>
      <vt:lpstr>The secrets of Computer Science   for Girls</vt:lpstr>
      <vt:lpstr>Why don’t we have more girls in CS?</vt:lpstr>
      <vt:lpstr>The world is changing rapidly...</vt:lpstr>
      <vt:lpstr>What does the future look like for girls?</vt:lpstr>
      <vt:lpstr>What are the solutions?</vt:lpstr>
      <vt:lpstr>Futures are brighter..</vt:lpstr>
      <vt:lpstr>What are STEM Skills?</vt:lpstr>
      <vt:lpstr>STEM projects with a Creative Computer Science focus</vt:lpstr>
      <vt:lpstr>Inspirational Stem Sistas</vt:lpstr>
      <vt:lpstr>Other Girl Friendly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secrets of Computer Science   for Girls</dc:title>
  <dc:creator>Mrs Peggy Mangovski</dc:creator>
  <cp:lastModifiedBy>Mangovski, Peggy</cp:lastModifiedBy>
  <cp:revision>1</cp:revision>
  <dcterms:modified xsi:type="dcterms:W3CDTF">2016-07-20T11:08:13Z</dcterms:modified>
</cp:coreProperties>
</file>