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56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4B5D-A014-44F7-9BBE-E9611495D7BB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38628-3949-4D1A-9C05-EAC17AC61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03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Q1: 9</a:t>
            </a:r>
          </a:p>
          <a:p>
            <a:r>
              <a:rPr lang="en-US" dirty="0" smtClean="0"/>
              <a:t>Q2: </a:t>
            </a:r>
            <a:r>
              <a:rPr lang="en-AU" baseline="0" dirty="0" smtClean="0"/>
              <a:t>10001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38628-3949-4D1A-9C05-EAC17AC61D7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72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9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4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55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11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0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94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9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27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52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AF93-ECF0-4012-B5B3-24B43833BAAF}" type="datetimeFigureOut">
              <a:rPr lang="en-AU" smtClean="0"/>
              <a:t>27/05/2016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7A07-49B1-4EF2-9FEC-03275434F8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9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sunplugged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ithout a Computer!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172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CS Unplugged – Binary Numbers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14" y="1690688"/>
            <a:ext cx="4296172" cy="44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2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Image Representation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Have you noticed there are different fonts in a computer type set?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pPr marL="0" indent="0" algn="ctr">
              <a:buNone/>
            </a:pPr>
            <a:r>
              <a:rPr lang="en-AU" sz="13800" dirty="0" smtClean="0"/>
              <a:t>a  </a:t>
            </a:r>
            <a:r>
              <a:rPr lang="en-AU" sz="13800" i="1" dirty="0" err="1" smtClean="0"/>
              <a:t>a</a:t>
            </a:r>
            <a:endParaRPr lang="en-AU" sz="138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522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Image Representation</a:t>
            </a:r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47" y="2253331"/>
            <a:ext cx="4504995" cy="320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45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Image Representation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973576"/>
            <a:ext cx="6436828" cy="39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40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Image Representation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512" y="1690688"/>
            <a:ext cx="5152975" cy="467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8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 smtClean="0"/>
              <a:t>1. ”Computer Science and Mathematics in the Elementary Schools” - Michael R. Fellows (1991) </a:t>
            </a:r>
          </a:p>
          <a:p>
            <a:r>
              <a:rPr lang="en-AU" sz="2400" b="1" dirty="0" smtClean="0"/>
              <a:t>2. Computer Science Unplugged – </a:t>
            </a:r>
            <a:r>
              <a:rPr lang="en-AU" sz="2400" dirty="0" smtClean="0">
                <a:hlinkClick r:id="rId2"/>
              </a:rPr>
              <a:t>http://csunplugged.org/</a:t>
            </a:r>
            <a:r>
              <a:rPr lang="en-AU" sz="2400" dirty="0" smtClean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41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Schedule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Teaching CS without a Computer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 smtClean="0">
                <a:solidFill>
                  <a:srgbClr val="000000"/>
                </a:solidFill>
              </a:rPr>
              <a:t>Computer </a:t>
            </a:r>
            <a:r>
              <a:rPr lang="en-AU" dirty="0">
                <a:solidFill>
                  <a:srgbClr val="000000"/>
                </a:solidFill>
              </a:rPr>
              <a:t>Science Unplugged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CS Unplugged – Binary Numbers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CS Unplugged – Image Representation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2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Teaching CS without a Computer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000" indent="-342000"/>
            <a:r>
              <a:rPr lang="en-US" sz="2600" i="1" dirty="0"/>
              <a:t>“</a:t>
            </a:r>
            <a:r>
              <a:rPr lang="en-US" sz="2600" b="1" i="1" dirty="0"/>
              <a:t>Computer science is not about machines</a:t>
            </a:r>
            <a:r>
              <a:rPr lang="en-US" sz="2600" i="1" dirty="0"/>
              <a:t>, in the same way that astronomy is not about telescopes. There is an essential unity of mathematics and computer science.” </a:t>
            </a:r>
            <a:r>
              <a:rPr lang="en-US" sz="2600" dirty="0"/>
              <a:t>- Michael R. Fellows</a:t>
            </a:r>
            <a:r>
              <a:rPr lang="en-US" sz="2600" baseline="30000" dirty="0"/>
              <a:t>1</a:t>
            </a:r>
          </a:p>
          <a:p>
            <a:pPr>
              <a:buNone/>
            </a:pPr>
            <a:endParaRPr lang="en-AU" sz="2600" dirty="0">
              <a:solidFill>
                <a:srgbClr val="000000"/>
              </a:solidFill>
            </a:endParaRPr>
          </a:p>
          <a:p>
            <a:pPr marL="342000" indent="-342000"/>
            <a:r>
              <a:rPr lang="en-AU" sz="2600" dirty="0">
                <a:solidFill>
                  <a:srgbClr val="000000"/>
                </a:solidFill>
              </a:rPr>
              <a:t>In this session we will do some activities from </a:t>
            </a:r>
            <a:r>
              <a:rPr lang="en-AU" sz="2600" b="1" dirty="0">
                <a:solidFill>
                  <a:srgbClr val="000000"/>
                </a:solidFill>
              </a:rPr>
              <a:t>Computer Science Unplugged</a:t>
            </a:r>
            <a:r>
              <a:rPr lang="en-AU" sz="2600" b="1" baseline="30000" dirty="0">
                <a:solidFill>
                  <a:srgbClr val="000000"/>
                </a:solidFill>
              </a:rPr>
              <a:t>2</a:t>
            </a:r>
          </a:p>
          <a:p>
            <a:pPr>
              <a:buNone/>
            </a:pPr>
            <a:endParaRPr lang="en-AU" sz="2600" i="1" dirty="0">
              <a:solidFill>
                <a:srgbClr val="000000"/>
              </a:solidFill>
            </a:endParaRPr>
          </a:p>
          <a:p>
            <a:pPr marL="342000" indent="-342000"/>
            <a:r>
              <a:rPr lang="en-AU" sz="2600" dirty="0">
                <a:solidFill>
                  <a:srgbClr val="000000"/>
                </a:solidFill>
              </a:rPr>
              <a:t>Using paper and pens – no need for a computer</a:t>
            </a:r>
          </a:p>
          <a:p>
            <a:pPr>
              <a:buNone/>
            </a:pPr>
            <a:endParaRPr lang="en-AU" sz="2600" i="1" dirty="0">
              <a:solidFill>
                <a:srgbClr val="000000"/>
              </a:solidFill>
            </a:endParaRPr>
          </a:p>
          <a:p>
            <a:pPr marL="342000" indent="-342000"/>
            <a:r>
              <a:rPr lang="en-AU" sz="2600" dirty="0">
                <a:solidFill>
                  <a:srgbClr val="000000"/>
                </a:solidFill>
              </a:rPr>
              <a:t>Get you thinking like a Computer Scientist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02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Unplugged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 </a:t>
            </a:r>
            <a:r>
              <a:rPr lang="en-AU" dirty="0" smtClean="0">
                <a:solidFill>
                  <a:srgbClr val="000000"/>
                </a:solidFill>
              </a:rPr>
              <a:t>A </a:t>
            </a:r>
            <a:r>
              <a:rPr lang="en-AU" dirty="0">
                <a:solidFill>
                  <a:srgbClr val="000000"/>
                </a:solidFill>
              </a:rPr>
              <a:t>collection of activities to teach CS concepts without a </a:t>
            </a:r>
            <a:r>
              <a:rPr lang="en-AU" dirty="0" smtClean="0">
                <a:solidFill>
                  <a:srgbClr val="000000"/>
                </a:solidFill>
              </a:rPr>
              <a:t>computer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Developed by Tim Bell, Ian Whitten and </a:t>
            </a:r>
            <a:r>
              <a:rPr lang="en-AU" b="1" dirty="0" smtClean="0">
                <a:solidFill>
                  <a:srgbClr val="000000"/>
                </a:solidFill>
              </a:rPr>
              <a:t>Michael R. </a:t>
            </a:r>
            <a:r>
              <a:rPr lang="en-AU" b="1" dirty="0">
                <a:solidFill>
                  <a:srgbClr val="000000"/>
                </a:solidFill>
              </a:rPr>
              <a:t>Fellows</a:t>
            </a:r>
            <a:endParaRPr lang="en-AU" dirty="0">
              <a:solidFill>
                <a:srgbClr val="000000"/>
              </a:solidFill>
            </a:endParaRP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Covers a large range of topics relevant to DT curriculum</a:t>
            </a:r>
          </a:p>
          <a:p>
            <a:pPr marL="342000" indent="-342000"/>
            <a:endParaRPr lang="en-AU" dirty="0">
              <a:solidFill>
                <a:srgbClr val="000000"/>
              </a:solidFill>
            </a:endParaRPr>
          </a:p>
          <a:p>
            <a:pPr marL="342000" indent="-342000"/>
            <a:r>
              <a:rPr lang="en-AU" dirty="0">
                <a:solidFill>
                  <a:srgbClr val="000000"/>
                </a:solidFill>
              </a:rPr>
              <a:t>Activities targeted at age groups 5 – 12, but for anyone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789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Binary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When a binary number card is not showing, it is represented by a zero.</a:t>
            </a:r>
          </a:p>
          <a:p>
            <a:endParaRPr lang="en-AU" dirty="0" smtClean="0"/>
          </a:p>
          <a:p>
            <a:r>
              <a:rPr lang="en-AU" dirty="0" smtClean="0"/>
              <a:t> When it is showing, it is represented by a one. </a:t>
            </a:r>
          </a:p>
          <a:p>
            <a:pPr lvl="1"/>
            <a:r>
              <a:rPr lang="en-AU" dirty="0" smtClean="0"/>
              <a:t>This is the binary number system. </a:t>
            </a:r>
          </a:p>
          <a:p>
            <a:pPr lvl="1"/>
            <a:r>
              <a:rPr lang="en-AU" dirty="0" smtClean="0"/>
              <a:t>Our system is called the decimal system. </a:t>
            </a:r>
          </a:p>
          <a:p>
            <a:pPr marL="292608" lvl="1" indent="0">
              <a:buNone/>
            </a:pPr>
            <a:endParaRPr lang="en-AU" dirty="0" smtClean="0"/>
          </a:p>
          <a:p>
            <a:pPr marL="1250950" indent="-442913">
              <a:buFont typeface="+mj-lt"/>
              <a:buAutoNum type="arabicPeriod"/>
            </a:pPr>
            <a:r>
              <a:rPr lang="en-AU" dirty="0" smtClean="0"/>
              <a:t>What number is 01001 in decimal?</a:t>
            </a:r>
          </a:p>
          <a:p>
            <a:pPr marL="1250950" indent="-442913">
              <a:buFont typeface="+mj-lt"/>
              <a:buAutoNum type="arabicPeriod"/>
            </a:pPr>
            <a:r>
              <a:rPr lang="en-AU" dirty="0" smtClean="0"/>
              <a:t>What would 17 be in binary? </a:t>
            </a:r>
          </a:p>
          <a:p>
            <a:pPr marL="1250950" indent="-442913">
              <a:buFont typeface="+mj-lt"/>
              <a:buAutoNum type="arabicPeriod"/>
            </a:pPr>
            <a:r>
              <a:rPr lang="en-AU" dirty="0" smtClean="0"/>
              <a:t>How about 6, 15, 21…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9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Binary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do you notice about the number of dots on the cards? </a:t>
            </a:r>
          </a:p>
          <a:p>
            <a:endParaRPr lang="en-AU" dirty="0" smtClean="0"/>
          </a:p>
          <a:p>
            <a:r>
              <a:rPr lang="en-AU" dirty="0" smtClean="0"/>
              <a:t>How many dots would the next card have if we carried on to the left?</a:t>
            </a:r>
          </a:p>
          <a:p>
            <a:endParaRPr lang="en-AU" dirty="0" smtClean="0"/>
          </a:p>
          <a:p>
            <a:r>
              <a:rPr lang="en-AU" dirty="0" smtClean="0"/>
              <a:t>What is the biggest number you can make? What is the smallest?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65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Binary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there more than one way to get any number? </a:t>
            </a:r>
          </a:p>
          <a:p>
            <a:endParaRPr lang="en-AU" dirty="0" smtClean="0"/>
          </a:p>
          <a:p>
            <a:r>
              <a:rPr lang="en-AU" dirty="0" smtClean="0"/>
              <a:t>Is there any number you can’t make between the smallest and biggest numbers? </a:t>
            </a:r>
          </a:p>
          <a:p>
            <a:endParaRPr lang="en-AU" dirty="0" smtClean="0"/>
          </a:p>
          <a:p>
            <a:r>
              <a:rPr lang="en-AU" dirty="0" smtClean="0"/>
              <a:t>Now try counting from zero onwards, is there a pattern?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04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Unplugged – Binary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happens when you put a 0 on the right of a binary number?</a:t>
            </a:r>
          </a:p>
          <a:p>
            <a:endParaRPr lang="en-AU" dirty="0" smtClean="0"/>
          </a:p>
          <a:p>
            <a:r>
              <a:rPr lang="en-AU" dirty="0" smtClean="0"/>
              <a:t>Is there a pattern for odd and even numbers?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362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solidFill>
                  <a:srgbClr val="000000"/>
                </a:solidFill>
              </a:rPr>
              <a:t>CS Unplugged – Binary Numbers</a:t>
            </a:r>
            <a:endParaRPr lang="en-A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79" y="1870609"/>
            <a:ext cx="7200800" cy="404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3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418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Computer Science</vt:lpstr>
      <vt:lpstr>Session Schedule</vt:lpstr>
      <vt:lpstr>Teaching CS without a Computer</vt:lpstr>
      <vt:lpstr>Computer Science Unplugged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Binary Numbers</vt:lpstr>
      <vt:lpstr>CS Unplugged – Image Representation</vt:lpstr>
      <vt:lpstr>CS Unplugged – Image Representation</vt:lpstr>
      <vt:lpstr>CS Unplugged – Image Representation</vt:lpstr>
      <vt:lpstr>CS Unplugged – Image Representation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Daniel Hickmott</dc:creator>
  <cp:lastModifiedBy>Daniel Hickmott</cp:lastModifiedBy>
  <cp:revision>5</cp:revision>
  <dcterms:created xsi:type="dcterms:W3CDTF">2016-05-27T12:25:46Z</dcterms:created>
  <dcterms:modified xsi:type="dcterms:W3CDTF">2016-05-27T12:56:50Z</dcterms:modified>
</cp:coreProperties>
</file>