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A05F-0468-8C4D-9A5B-C4DB367CA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F7DBD-C022-D142-AE20-4A1B1BF79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7915-D7FE-8E47-9050-D97B3C98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458F-8159-0F40-A03E-E20FCC84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D24A-F644-6249-9121-E6BF2474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612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7A0-B685-C944-9280-24895064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80614-0A90-854F-BEFC-0D8A2ADE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4465-EADC-F344-870C-E39BC19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AEDC-74EE-9044-989F-3732393F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D53F-0C3B-F248-BEF1-34AC8EDE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52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4B9DE-4116-1D42-8728-D3DB72591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545C-92D8-0B46-8895-3E66E8FD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922F-ADC5-DF4D-AD18-A3BE43C0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115-040C-1245-A5F5-9D8EDC3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B32C-514E-8D49-8497-1CC21F85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16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C5CB-DD5A-6842-8BD0-966281A9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AA0D-F06A-684D-A47A-CB877C3A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1BD0-2BAA-9B45-937E-49341C5D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BEB7-E201-934F-AA28-AFD42D2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9E8-4BD8-CF4C-923D-055B3722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45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CCB0-8CE1-2C47-B60F-EB23B153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F198-A3CB-2746-B2C1-27C50C31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2FBA-0F49-6640-A841-F781CC54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CCF2-558D-D445-907B-7CADA4E5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01C8-5367-AD4A-B06C-9EBF9FB3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583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D061-401B-0E43-B289-2B7CEB05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F88C-49FC-EB4D-A340-7EC072F9B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77D3-CA20-D04B-BB55-4FF75013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16F13-D7A0-E14E-962D-6705C90E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034D0-8602-6C4B-B67A-974F016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DFAE-9414-3949-BC00-D2568802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148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A63D-F3B8-4B4D-A684-861C6284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2088F-00EE-2741-864E-2F0E653C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2D84-D6EF-824D-AD3F-46DEDE6C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B54AF-C2F4-A843-804D-C6749618C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4D4D6-3A33-EB46-97F2-CBAD9A8F2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27DEC-954E-CD42-A3CC-5FE2B100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BD025-E120-594B-B860-AE2AFD9A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DECDE-86E2-5747-9A7B-029DBA95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93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938C-985A-BC4B-9D0B-5A8CFFAD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ED746-1EEC-534C-8C61-8268301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C3019-EE10-344D-82C9-B7633CCF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EE22D-C9D4-C941-B0B6-EA5B909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8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55FDD-921B-4141-BFFB-E761F4A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C5484-3212-6848-BCD7-68D1BAC5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1707-76ED-704C-8555-0D00ADD2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035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ED20-2CF5-564B-957E-7C7946E5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18B9-2EAA-D04E-B8BD-C20981EC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E89B7-C589-584B-9BF1-67EE4A04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FAD9A-A588-A147-8994-B3D0D1ED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CA84B-9654-2246-B205-F63B4609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63E3A-8A02-9443-B5D2-D452D0A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32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8A6-C17F-C740-9946-6F845725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E0F89-F8FE-7A4B-BD4B-16225F5B1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986DB-5149-C548-B729-CB9EB4E9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F64F-4871-B543-ADFE-BF99E215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35653-5340-DE47-A2BF-259DB82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C741-EE56-9A42-9B3A-BCED15B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96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C5058-5055-EA44-9120-8198BD7C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72A3-18D9-A14C-8977-14F188D4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2812-F1A6-8D48-A7E3-41B83B042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B725-51FB-D149-9CC3-24ADA90C15AA}" type="datetimeFigureOut">
              <a:rPr lang="en-BE" smtClean="0"/>
              <a:t>16/04/2020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B843-E525-294E-8FA5-4DFA1CD17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B739-6C1D-BE41-8A58-4939507D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E928-BFDD-F649-88F8-5490956066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74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111E9-BF9E-3E45-B227-B9126956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13" y="1205698"/>
            <a:ext cx="3592643" cy="3592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D8D64-CB13-6C47-91D8-1BBAB177762E}"/>
              </a:ext>
            </a:extLst>
          </p:cNvPr>
          <p:cNvSpPr txBox="1"/>
          <p:nvPr/>
        </p:nvSpPr>
        <p:spPr>
          <a:xfrm>
            <a:off x="5751226" y="986084"/>
            <a:ext cx="5806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E" sz="3200" b="1" dirty="0"/>
          </a:p>
          <a:p>
            <a:endParaRPr lang="en-BE" sz="3200" b="1" dirty="0"/>
          </a:p>
          <a:p>
            <a:endParaRPr lang="en-BE" sz="3200" b="1" dirty="0"/>
          </a:p>
          <a:p>
            <a:r>
              <a:rPr lang="en-BE" sz="3200" b="1" dirty="0"/>
              <a:t>California Department of</a:t>
            </a:r>
          </a:p>
          <a:p>
            <a:r>
              <a:rPr lang="en-BE" sz="3200" b="1" dirty="0"/>
              <a:t>Fair Employment</a:t>
            </a:r>
          </a:p>
          <a:p>
            <a:r>
              <a:rPr lang="en-BE" sz="3200" b="1" dirty="0"/>
              <a:t>and Housing</a:t>
            </a:r>
          </a:p>
          <a:p>
            <a:endParaRPr lang="en-BE" sz="3200" b="1" dirty="0"/>
          </a:p>
          <a:p>
            <a:endParaRPr lang="en-BE" sz="3200" b="1" dirty="0"/>
          </a:p>
          <a:p>
            <a:endParaRPr lang="en-BE" sz="3200" b="1" dirty="0"/>
          </a:p>
        </p:txBody>
      </p:sp>
    </p:spTree>
    <p:extLst>
      <p:ext uri="{BB962C8B-B14F-4D97-AF65-F5344CB8AC3E}">
        <p14:creationId xmlns:p14="http://schemas.microsoft.com/office/powerpoint/2010/main" val="163375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Manuka Stratta</dc:creator>
  <cp:lastModifiedBy>Manuka Stratta</cp:lastModifiedBy>
  <cp:revision>1</cp:revision>
  <dcterms:created xsi:type="dcterms:W3CDTF">2020-04-17T05:09:50Z</dcterms:created>
  <dcterms:modified xsi:type="dcterms:W3CDTF">2020-04-17T05:12:29Z</dcterms:modified>
</cp:coreProperties>
</file>