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3" autoAdjust="0"/>
    <p:restoredTop sz="86391" autoAdjust="0"/>
  </p:normalViewPr>
  <p:slideViewPr>
    <p:cSldViewPr>
      <p:cViewPr varScale="1">
        <p:scale>
          <a:sx n="97" d="100"/>
          <a:sy n="97" d="100"/>
        </p:scale>
        <p:origin x="-4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dirty="0" smtClean="0"/>
              <a:t>Long lasting, continuous failures: </a:t>
            </a:r>
          </a:p>
          <a:p>
            <a:pPr marL="0" lvl="1"/>
            <a:r>
              <a:rPr lang="en-US" dirty="0" smtClean="0"/>
              <a:t>- Result </a:t>
            </a:r>
            <a:r>
              <a:rPr lang="en-US" dirty="0"/>
              <a:t>from nameserver failures and extended overloading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 sporadic </a:t>
            </a:r>
            <a:r>
              <a:rPr lang="en-US" dirty="0" smtClean="0"/>
              <a:t>failures: </a:t>
            </a:r>
          </a:p>
          <a:p>
            <a:r>
              <a:rPr lang="en-US" dirty="0" smtClean="0"/>
              <a:t>- Result from temporary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Periodic Failures – caused by </a:t>
            </a:r>
            <a:r>
              <a:rPr lang="en-US" dirty="0" err="1"/>
              <a:t>cron</a:t>
            </a:r>
            <a:r>
              <a:rPr lang="en-US" dirty="0"/>
              <a:t> jobs and other scheduled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closed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  <p:pic>
        <p:nvPicPr>
          <p:cNvPr id="73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6013450"/>
            <a:ext cx="201612" cy="182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0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C as well!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Diversion metric: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2154396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t_pri</a:t>
            </a:r>
            <a:r>
              <a:rPr lang="en-US" sz="1400" dirty="0"/>
              <a:t> 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3" name="Cloud 22"/>
          <p:cNvSpPr/>
          <p:nvPr/>
        </p:nvSpPr>
        <p:spPr>
          <a:xfrm>
            <a:off x="6116797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t_div</a:t>
            </a:r>
            <a:r>
              <a:rPr lang="en-US" sz="1400" dirty="0" smtClean="0"/>
              <a:t> 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233" y="5913099"/>
            <a:ext cx="84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t_pri</a:t>
            </a:r>
            <a:r>
              <a:rPr lang="en-US" dirty="0" smtClean="0"/>
              <a:t> &gt; </a:t>
            </a:r>
            <a:r>
              <a:rPr lang="en-US" dirty="0" err="1" smtClean="0"/>
              <a:t>t_div</a:t>
            </a:r>
            <a:r>
              <a:rPr lang="en-US" dirty="0" smtClean="0"/>
              <a:t>, prioritize primary replicas at a node over storing diverted files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07766" y="2135195"/>
            <a:ext cx="2667000" cy="2156693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8698" y="1600200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‘B’ can’t store it either?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2" grpId="0"/>
      <p:bldP spid="2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times!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1255</TotalTime>
  <Words>1592</Words>
  <Application>Microsoft Office PowerPoint</Application>
  <PresentationFormat>On-screen Show (4:3)</PresentationFormat>
  <Paragraphs>321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129</cp:revision>
  <dcterms:created xsi:type="dcterms:W3CDTF">2011-03-13T17:04:45Z</dcterms:created>
  <dcterms:modified xsi:type="dcterms:W3CDTF">2011-03-15T01:45:59Z</dcterms:modified>
</cp:coreProperties>
</file>