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39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1367</TotalTime>
  <Words>2069</Words>
  <Application>Microsoft Office PowerPoint</Application>
  <PresentationFormat>On-screen Show (4:3)</PresentationFormat>
  <Paragraphs>440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  <vt:lpstr>UsenetDHT</vt:lpstr>
      <vt:lpstr>Background: Usenet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242</cp:revision>
  <dcterms:created xsi:type="dcterms:W3CDTF">2011-03-13T17:04:45Z</dcterms:created>
  <dcterms:modified xsi:type="dcterms:W3CDTF">2011-03-15T03:38:03Z</dcterms:modified>
</cp:coreProperties>
</file>