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 varScale="1">
        <p:scale>
          <a:sx n="107" d="100"/>
          <a:sy n="107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 flipH="1" flipV="1">
            <a:off x="152400" y="3810000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 node ‘A’ can’t store the file?</a:t>
            </a:r>
            <a:endParaRPr kumimoji="0" lang="en-US" sz="2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190807" y="32880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4219545" y="32880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61499" y="32880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154397" y="32880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Elbow Connector 51"/>
          <p:cNvCxnSpPr>
            <a:stCxn id="48" idx="0"/>
            <a:endCxn id="47" idx="0"/>
          </p:cNvCxnSpPr>
          <p:nvPr/>
        </p:nvCxnSpPr>
        <p:spPr>
          <a:xfrm rot="16200000" flipV="1">
            <a:off x="4162376" y="2773658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8" idx="0"/>
            <a:endCxn id="50" idx="0"/>
          </p:cNvCxnSpPr>
          <p:nvPr/>
        </p:nvCxnSpPr>
        <p:spPr>
          <a:xfrm rot="16200000" flipV="1">
            <a:off x="3644171" y="2255453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0"/>
            <a:endCxn id="49" idx="0"/>
          </p:cNvCxnSpPr>
          <p:nvPr/>
        </p:nvCxnSpPr>
        <p:spPr>
          <a:xfrm rot="5400000" flipH="1" flipV="1">
            <a:off x="5197722" y="2767050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Left Brace 66"/>
          <p:cNvSpPr/>
          <p:nvPr/>
        </p:nvSpPr>
        <p:spPr>
          <a:xfrm rot="16200000">
            <a:off x="3869236" y="2951137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810000" y="51054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143000" y="32943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70" name="Oval 69"/>
          <p:cNvSpPr/>
          <p:nvPr/>
        </p:nvSpPr>
        <p:spPr>
          <a:xfrm>
            <a:off x="6324600" y="32943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391400" y="32943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32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6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1228</TotalTime>
  <Words>1372</Words>
  <Application>Microsoft Office PowerPoint</Application>
  <PresentationFormat>On-screen Show (4:3)</PresentationFormat>
  <Paragraphs>278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92</cp:revision>
  <dcterms:created xsi:type="dcterms:W3CDTF">2011-03-13T17:04:45Z</dcterms:created>
  <dcterms:modified xsi:type="dcterms:W3CDTF">2011-03-15T01:19:00Z</dcterms:modified>
</cp:coreProperties>
</file>