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</a:t>
            </a:r>
            <a:r>
              <a:rPr lang="en-US" sz="1600" dirty="0" err="1"/>
              <a:t>cron</a:t>
            </a:r>
            <a:r>
              <a:rPr lang="en-US" sz="1600" dirty="0"/>
              <a:t>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closer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1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locality</a:t>
            </a:r>
          </a:p>
          <a:p>
            <a:pPr lvl="1"/>
            <a:r>
              <a:rPr lang="en-US" smtClean="0"/>
              <a:t>Due to Pastry’s proximity</a:t>
            </a:r>
          </a:p>
          <a:p>
            <a:r>
              <a:rPr lang="en-US" smtClean="0"/>
              <a:t>Cache </a:t>
            </a:r>
            <a:r>
              <a:rPr lang="en-US" dirty="0" smtClean="0"/>
              <a:t>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1386</TotalTime>
  <Words>2205</Words>
  <Application>Microsoft Office PowerPoint</Application>
  <PresentationFormat>On-screen Show (4:3)</PresentationFormat>
  <Paragraphs>465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263</cp:revision>
  <dcterms:created xsi:type="dcterms:W3CDTF">2011-03-13T17:04:45Z</dcterms:created>
  <dcterms:modified xsi:type="dcterms:W3CDTF">2011-03-15T03:57:08Z</dcterms:modified>
</cp:coreProperties>
</file>