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19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45339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1360</TotalTime>
  <Words>2018</Words>
  <Application>Microsoft Office PowerPoint</Application>
  <PresentationFormat>On-screen Show (4:3)</PresentationFormat>
  <Paragraphs>422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Evaluation (7)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233</cp:revision>
  <dcterms:created xsi:type="dcterms:W3CDTF">2011-03-13T17:04:45Z</dcterms:created>
  <dcterms:modified xsi:type="dcterms:W3CDTF">2011-03-15T03:30:24Z</dcterms:modified>
</cp:coreProperties>
</file>