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316" r:id="rId11"/>
    <p:sldId id="263" r:id="rId12"/>
    <p:sldId id="264" r:id="rId13"/>
    <p:sldId id="265" r:id="rId14"/>
    <p:sldId id="317" r:id="rId15"/>
    <p:sldId id="266" r:id="rId16"/>
    <p:sldId id="273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8" r:id="rId43"/>
    <p:sldId id="309" r:id="rId44"/>
    <p:sldId id="310" r:id="rId45"/>
    <p:sldId id="311" r:id="rId46"/>
    <p:sldId id="304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>
        <p:scale>
          <a:sx n="100" d="100"/>
          <a:sy n="100" d="100"/>
        </p:scale>
        <p:origin x="-1200" y="-24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31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Suspected Failure Classification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1676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95601"/>
            <a:ext cx="3195186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724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cron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5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Distributed DNS cache - peer may have hostname in cache</a:t>
            </a:r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</a:t>
            </a:r>
            <a:r>
              <a:rPr lang="en-US" dirty="0" smtClean="0"/>
              <a:t>locality? </a:t>
            </a:r>
            <a:endParaRPr lang="en-US" dirty="0" smtClean="0"/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Master </a:t>
            </a:r>
            <a:r>
              <a:rPr lang="en-US" dirty="0" smtClean="0"/>
              <a:t>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How soon before you contact peers?</a:t>
            </a:r>
          </a:p>
          <a:p>
            <a:r>
              <a:rPr lang="en-US" dirty="0" smtClean="0"/>
              <a:t>It depends</a:t>
            </a:r>
            <a:endParaRPr lang="en-US" dirty="0" smtClean="0"/>
          </a:p>
          <a:p>
            <a:pPr lvl="1"/>
            <a:r>
              <a:rPr lang="en-US" dirty="0" smtClean="0"/>
              <a:t>Good local performance – Increase reissue delay up to 200ms</a:t>
            </a:r>
          </a:p>
          <a:p>
            <a:pPr lvl="1"/>
            <a:r>
              <a:rPr lang="en-US" dirty="0" smtClean="0"/>
              <a:t>Frequently relying on remote lookups – Reduce reissue delay to as low as 0ms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Management &amp; 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Peers maintain a set of neighbors</a:t>
            </a:r>
          </a:p>
          <a:p>
            <a:pPr lvl="1"/>
            <a:r>
              <a:rPr lang="en-US" dirty="0" smtClean="0"/>
              <a:t>Built by contacting list of all peers</a:t>
            </a:r>
          </a:p>
          <a:p>
            <a:pPr lvl="1"/>
            <a:r>
              <a:rPr lang="en-US" dirty="0" smtClean="0"/>
              <a:t>Periodic heartbeats determine liveness</a:t>
            </a:r>
          </a:p>
          <a:p>
            <a:pPr lvl="1"/>
            <a:r>
              <a:rPr lang="en-US" dirty="0" smtClean="0"/>
              <a:t>Replace dead nodes with additional scanning of node list</a:t>
            </a:r>
          </a:p>
          <a:p>
            <a:r>
              <a:rPr lang="en-US" dirty="0" smtClean="0"/>
              <a:t>Uses Highest Random Weight (HRW) hashing</a:t>
            </a:r>
          </a:p>
          <a:p>
            <a:pPr lvl="1"/>
            <a:r>
              <a:rPr lang="en-US" dirty="0" smtClean="0"/>
              <a:t>Generates ordered list of nodes given a hostname</a:t>
            </a:r>
          </a:p>
          <a:p>
            <a:pPr lvl="1"/>
            <a:r>
              <a:rPr lang="en-US" dirty="0" smtClean="0"/>
              <a:t>Sorted by a hash of hostname and peer address</a:t>
            </a:r>
          </a:p>
          <a:p>
            <a:pPr lvl="1"/>
            <a:r>
              <a:rPr lang="en-US" dirty="0" smtClean="0"/>
              <a:t>Provides request locality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6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</a:t>
            </a:r>
            <a:r>
              <a:rPr lang="en-US" dirty="0" smtClean="0"/>
              <a:t>improved </a:t>
            </a:r>
            <a:r>
              <a:rPr lang="en-US" dirty="0" smtClean="0"/>
              <a:t>16% </a:t>
            </a:r>
            <a:r>
              <a:rPr lang="en-US" dirty="0" smtClean="0"/>
              <a:t>to 75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smtClean="0"/>
              <a:t>lookups: 37ms to 7ms</a:t>
            </a:r>
          </a:p>
          <a:p>
            <a:pPr lvl="1"/>
            <a:r>
              <a:rPr lang="en-US" dirty="0" smtClean="0"/>
              <a:t>Real </a:t>
            </a:r>
            <a:r>
              <a:rPr lang="en-US" dirty="0" smtClean="0"/>
              <a:t>traffic</a:t>
            </a:r>
            <a:r>
              <a:rPr lang="en-US" dirty="0" smtClean="0"/>
              <a:t>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smtClean="0"/>
              <a:t>lookups: 554ms to 21ms</a:t>
            </a:r>
          </a:p>
          <a:p>
            <a:pPr lvl="1"/>
            <a:r>
              <a:rPr lang="en-US" dirty="0" smtClean="0"/>
              <a:t>Real </a:t>
            </a:r>
            <a:r>
              <a:rPr lang="en-US" dirty="0" smtClean="0"/>
              <a:t>traffic</a:t>
            </a:r>
            <a:r>
              <a:rPr lang="en-US" dirty="0" smtClean="0"/>
              <a:t>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CoDNS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 smtClean="0"/>
              <a:t>Initialization problems result in bad neighbor set</a:t>
            </a:r>
            <a:endParaRPr lang="en-US" dirty="0"/>
          </a:p>
          <a:p>
            <a:pPr marL="914400" lvl="1" indent="-457200"/>
            <a:r>
              <a:rPr lang="en-US" dirty="0"/>
              <a:t>Network prevents CoDNS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smtClean="0"/>
              <a:t>CoDNS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</a:t>
            </a:r>
            <a:r>
              <a:rPr lang="en-US" dirty="0" smtClean="0"/>
              <a:t>lookup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</a:t>
            </a:r>
            <a:r>
              <a:rPr lang="en-US" dirty="0" smtClean="0"/>
              <a:t>overhead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CoDeeN workload has a very diverse lookup set, would you expect different behavior from a less diverse set of lookups?</a:t>
            </a:r>
            <a:endParaRPr lang="en-US" dirty="0" smtClean="0"/>
          </a:p>
          <a:p>
            <a:r>
              <a:rPr lang="en-US" dirty="0" smtClean="0"/>
              <a:t>CoDNS proved to work remarkably well in the PlanetLab environment, where else could the architecture prove useful?</a:t>
            </a:r>
          </a:p>
          <a:p>
            <a:r>
              <a:rPr lang="en-US" dirty="0"/>
              <a:t>The authors took a black box approach towards observing and working with the DNS servers, do you think a more integrated method could further improve observations or results? </a:t>
            </a:r>
            <a:endParaRPr lang="en-US" dirty="0" smtClean="0"/>
          </a:p>
          <a:p>
            <a:r>
              <a:rPr lang="en-US" dirty="0" smtClean="0"/>
              <a:t>It seems a surprising number of failures result from Cron jobs, should this have been a task for policy or policy enforcement?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1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results on this basic DHT store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from NATLR web proxy trace</a:t>
            </a:r>
          </a:p>
          <a:p>
            <a:pPr lvl="2"/>
            <a:r>
              <a:rPr lang="en-US" dirty="0"/>
              <a:t>Full details in evaluation later</a:t>
            </a:r>
          </a:p>
          <a:p>
            <a:pPr lvl="1"/>
            <a:r>
              <a:rPr lang="en-US" dirty="0"/>
              <a:t>Hosts modeled after corporate desktop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What causes all the failures?</a:t>
            </a:r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Imbalance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baseline="0" dirty="0" smtClean="0"/>
              <a:t>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CoDNS</a:t>
            </a:r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</a:t>
            </a:r>
            <a:r>
              <a:rPr lang="en-US" dirty="0" smtClean="0"/>
              <a:t>in the case of local failures </a:t>
            </a:r>
            <a:endParaRPr lang="en-US" dirty="0" smtClean="0"/>
          </a:p>
          <a:p>
            <a:pPr lvl="0"/>
            <a:r>
              <a:rPr lang="en-US" dirty="0"/>
              <a:t>PAST </a:t>
            </a:r>
          </a:p>
          <a:p>
            <a:pPr lvl="1"/>
            <a:r>
              <a:rPr lang="en-US" dirty="0"/>
              <a:t>Distribute files and replicas across many peers, using diversion and hashing to increase utilization and insertion success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 (if</a:t>
            </a:r>
            <a:r>
              <a:rPr lang="en-US" dirty="0" smtClean="0"/>
              <a:t> ‘B’ can store the file)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When to divert?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  <a:p>
            <a:r>
              <a:rPr lang="en-US" dirty="0" smtClean="0"/>
              <a:t>Two ‘t’ parameters</a:t>
            </a:r>
          </a:p>
          <a:p>
            <a:pPr lvl="1"/>
            <a:r>
              <a:rPr lang="en-US" dirty="0" err="1" smtClean="0"/>
              <a:t>t_pri</a:t>
            </a:r>
            <a:r>
              <a:rPr lang="en-US" dirty="0" smtClean="0"/>
              <a:t> – Threshold for accepting primary replica</a:t>
            </a:r>
          </a:p>
          <a:p>
            <a:pPr lvl="1"/>
            <a:r>
              <a:rPr lang="en-US" dirty="0" err="1" smtClean="0"/>
              <a:t>t_div</a:t>
            </a:r>
            <a:r>
              <a:rPr lang="en-US" dirty="0" smtClean="0"/>
              <a:t> – Threshold for accepting diverted replica</a:t>
            </a:r>
          </a:p>
          <a:p>
            <a:r>
              <a:rPr lang="en-US" dirty="0" err="1"/>
              <a:t>t_pri</a:t>
            </a:r>
            <a:r>
              <a:rPr lang="en-US" dirty="0"/>
              <a:t> &gt; </a:t>
            </a:r>
            <a:r>
              <a:rPr lang="en-US" dirty="0" err="1" smtClean="0"/>
              <a:t>t_div</a:t>
            </a:r>
            <a:endParaRPr lang="en-US" dirty="0" smtClean="0"/>
          </a:p>
          <a:p>
            <a:pPr lvl="1"/>
            <a:r>
              <a:rPr lang="en-US" dirty="0" smtClean="0"/>
              <a:t>Reserve space for primary replicas</a:t>
            </a:r>
          </a:p>
          <a:p>
            <a:r>
              <a:rPr lang="en-US" dirty="0" smtClean="0"/>
              <a:t>What happens when node picked for diverted replica can’t store the file?</a:t>
            </a:r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r>
              <a:rPr lang="en-US" dirty="0" smtClean="0"/>
              <a:t>Create new </a:t>
            </a:r>
            <a:r>
              <a:rPr lang="en-US" dirty="0" err="1" smtClean="0"/>
              <a:t>fileID</a:t>
            </a:r>
            <a:endParaRPr lang="en-US" dirty="0"/>
          </a:p>
          <a:p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locality</a:t>
            </a:r>
          </a:p>
          <a:p>
            <a:pPr lvl="1"/>
            <a:r>
              <a:rPr lang="en-US" dirty="0" smtClean="0"/>
              <a:t>Due to Pastry’s proximity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</a:t>
            </a:r>
            <a:r>
              <a:rPr lang="en-US" dirty="0" smtClean="0"/>
              <a:t>hostnames into </a:t>
            </a:r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PlanetLab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PlanetLab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smtClean="0"/>
              <a:t>CoDeeN</a:t>
            </a:r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PlanetLab</a:t>
            </a:r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</a:t>
            </a:r>
            <a:r>
              <a:rPr lang="en-US" dirty="0" smtClean="0"/>
              <a:t>have high </a:t>
            </a:r>
            <a:r>
              <a:rPr lang="en-US" dirty="0" smtClean="0"/>
              <a:t>reliability, but </a:t>
            </a:r>
            <a:r>
              <a:rPr lang="en-US" dirty="0" smtClean="0"/>
              <a:t>make no latency guarantees:</a:t>
            </a:r>
            <a:endParaRPr lang="en-US" dirty="0" smtClean="0"/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</a:t>
            </a:r>
            <a:r>
              <a:rPr lang="en-US" dirty="0" smtClean="0"/>
              <a:t>100ms</a:t>
            </a:r>
          </a:p>
          <a:p>
            <a:r>
              <a:rPr lang="en-US" dirty="0" smtClean="0"/>
              <a:t>High latency lookups account for 0.5% to 12.9% of accesses</a:t>
            </a:r>
            <a:endParaRPr lang="en-US" dirty="0" smtClean="0"/>
          </a:p>
          <a:p>
            <a:r>
              <a:rPr lang="en-US" dirty="0" smtClean="0"/>
              <a:t>71%-99.2% of time is spent on high latency </a:t>
            </a:r>
            <a:r>
              <a:rPr lang="en-US" dirty="0" smtClean="0"/>
              <a:t>lookups</a:t>
            </a:r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1670</TotalTime>
  <Words>2181</Words>
  <Application>Microsoft Office PowerPoint</Application>
  <PresentationFormat>On-screen Show (4:3)</PresentationFormat>
  <Paragraphs>452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Suspected Failure Classification</vt:lpstr>
      <vt:lpstr>CoDNS Ideas</vt:lpstr>
      <vt:lpstr>CoDNS Counter-thoughts</vt:lpstr>
      <vt:lpstr>CoDNS Implementation</vt:lpstr>
      <vt:lpstr>Peer Management &amp; Communication</vt:lpstr>
      <vt:lpstr>Results</vt:lpstr>
      <vt:lpstr>Results: One Day of Traffic</vt:lpstr>
      <vt:lpstr>Observations</vt:lpstr>
      <vt:lpstr>Overhead</vt:lpstr>
      <vt:lpstr>Questions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329</cp:revision>
  <dcterms:created xsi:type="dcterms:W3CDTF">2011-03-13T17:04:45Z</dcterms:created>
  <dcterms:modified xsi:type="dcterms:W3CDTF">2011-03-15T08:40:50Z</dcterms:modified>
</cp:coreProperties>
</file>