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6" r:id="rId42"/>
    <p:sldId id="307" r:id="rId43"/>
    <p:sldId id="308" r:id="rId44"/>
    <p:sldId id="309" r:id="rId45"/>
    <p:sldId id="310" r:id="rId46"/>
    <p:sldId id="311" r:id="rId47"/>
    <p:sldId id="304" r:id="rId48"/>
    <p:sldId id="312" r:id="rId49"/>
    <p:sldId id="313" r:id="rId50"/>
    <p:sldId id="31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9" autoAdjust="0"/>
    <p:restoredTop sz="86391" autoAdjust="0"/>
  </p:normalViewPr>
  <p:slideViewPr>
    <p:cSldViewPr>
      <p:cViewPr varScale="1">
        <p:scale>
          <a:sx n="97" d="100"/>
          <a:sy n="97" d="100"/>
        </p:scale>
        <p:origin x="-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DCCB-8299-4676-8AAC-8F70142684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Diversion metric: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624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76200" y="3743325"/>
            <a:ext cx="8534400" cy="17526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t_pri</a:t>
            </a:r>
            <a:r>
              <a:rPr lang="en-US" dirty="0" smtClean="0"/>
              <a:t> increases: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utilization</a:t>
            </a:r>
          </a:p>
          <a:p>
            <a:pPr lvl="1"/>
            <a:r>
              <a:rPr lang="en-US" dirty="0"/>
              <a:t>More failures</a:t>
            </a:r>
          </a:p>
          <a:p>
            <a:pPr lvl="1"/>
            <a:r>
              <a:rPr lang="en-US" dirty="0"/>
              <a:t>Why?</a:t>
            </a:r>
          </a:p>
          <a:p>
            <a:endParaRPr lang="en-US" baseline="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2743200"/>
            <a:ext cx="4429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48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4672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5529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4800" y="3657600"/>
            <a:ext cx="4191000" cy="2878787"/>
          </a:xfrm>
        </p:spPr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t_div</a:t>
            </a:r>
            <a:r>
              <a:rPr lang="en-US" baseline="0" dirty="0" smtClean="0"/>
              <a:t>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More utilization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239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5" y="2419350"/>
            <a:ext cx="4476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95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33800" y="28194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2667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43840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895600"/>
            <a:ext cx="46196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209799" y="48768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91810" y="4643761"/>
            <a:ext cx="494190" cy="309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246" y="427442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64" y="2286000"/>
            <a:ext cx="46577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NDSI ’08</a:t>
            </a:r>
          </a:p>
          <a:p>
            <a:endParaRPr lang="en-US" dirty="0" smtClean="0"/>
          </a:p>
          <a:p>
            <a:r>
              <a:rPr lang="en-US" dirty="0" smtClean="0"/>
              <a:t>Emil sit</a:t>
            </a:r>
          </a:p>
          <a:p>
            <a:r>
              <a:rPr lang="en-US" dirty="0" smtClean="0"/>
              <a:t>Robert Morris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Frans</a:t>
            </a:r>
            <a:r>
              <a:rPr lang="en-US" dirty="0" smtClean="0"/>
              <a:t> </a:t>
            </a:r>
            <a:r>
              <a:rPr lang="en-US" dirty="0" err="1" smtClean="0"/>
              <a:t>Kaashoek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MIT CSAIL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 for discussion</a:t>
            </a:r>
          </a:p>
          <a:p>
            <a:pPr lvl="0"/>
            <a:r>
              <a:rPr lang="en-US" dirty="0" smtClean="0"/>
              <a:t>Threaded discussion</a:t>
            </a:r>
          </a:p>
          <a:p>
            <a:pPr lvl="1"/>
            <a:r>
              <a:rPr lang="en-US" dirty="0" smtClean="0"/>
              <a:t>Headers, article body</a:t>
            </a:r>
          </a:p>
          <a:p>
            <a:pPr lvl="1"/>
            <a:r>
              <a:rPr lang="en-US" dirty="0" smtClean="0"/>
              <a:t>Different (hierarchical) groups</a:t>
            </a:r>
          </a:p>
          <a:p>
            <a:r>
              <a:rPr lang="en-US" dirty="0" smtClean="0"/>
              <a:t>Network of peering servers</a:t>
            </a:r>
          </a:p>
          <a:p>
            <a:pPr lvl="1"/>
            <a:r>
              <a:rPr lang="en-US" dirty="0" smtClean="0"/>
              <a:t>Each server has full copy</a:t>
            </a:r>
          </a:p>
          <a:p>
            <a:pPr lvl="1"/>
            <a:r>
              <a:rPr lang="en-US" dirty="0" smtClean="0"/>
              <a:t>Per-server retention policy</a:t>
            </a:r>
          </a:p>
          <a:p>
            <a:pPr lvl="1"/>
            <a:r>
              <a:rPr lang="en-US" dirty="0" smtClean="0"/>
              <a:t>Articles shared via flood-fill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33600"/>
            <a:ext cx="352425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943600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(Image from http</a:t>
            </a:r>
            <a:r>
              <a:rPr lang="en-US" dirty="0"/>
              <a:t>://</a:t>
            </a:r>
            <a:r>
              <a:rPr lang="en-US" dirty="0" smtClean="0"/>
              <a:t>en.wikipedia.org/wiki/File:Usenet_servers_and_clients.svg)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Each server stores copies of</a:t>
            </a:r>
            <a:r>
              <a:rPr lang="en-US" baseline="0" dirty="0" smtClean="0"/>
              <a:t> all articles (that it wants)</a:t>
            </a:r>
          </a:p>
          <a:p>
            <a:pPr lvl="1"/>
            <a:r>
              <a:rPr lang="en-US" baseline="0" dirty="0" smtClean="0"/>
              <a:t>O(n) copies of each article!</a:t>
            </a:r>
          </a:p>
          <a:p>
            <a:pPr lvl="0"/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Store articles in common store</a:t>
            </a:r>
          </a:p>
          <a:p>
            <a:pPr lvl="1"/>
            <a:r>
              <a:rPr lang="en-US" dirty="0" smtClean="0"/>
              <a:t>O(n) reduction of space used</a:t>
            </a:r>
          </a:p>
          <a:p>
            <a:pPr lvl="0"/>
            <a:r>
              <a:rPr lang="en-US" dirty="0" err="1" smtClean="0"/>
              <a:t>UsenetDHT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Peer-to-peer applications</a:t>
            </a:r>
          </a:p>
          <a:p>
            <a:pPr lvl="1"/>
            <a:r>
              <a:rPr lang="en-US" dirty="0" smtClean="0"/>
              <a:t>Each node acts as Usenet</a:t>
            </a:r>
            <a:r>
              <a:rPr lang="en-US" baseline="0" dirty="0" smtClean="0"/>
              <a:t> frontend, and DHT node</a:t>
            </a:r>
          </a:p>
          <a:p>
            <a:pPr lvl="1"/>
            <a:r>
              <a:rPr lang="en-US" baseline="0" dirty="0" smtClean="0"/>
              <a:t>Headers flood-filled as normal, articles stored in 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1370</TotalTime>
  <Words>2128</Words>
  <Application>Microsoft Office PowerPoint</Application>
  <PresentationFormat>On-screen Show (4:3)</PresentationFormat>
  <Paragraphs>452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 (1)</vt:lpstr>
      <vt:lpstr>Evaluation (2)</vt:lpstr>
      <vt:lpstr>Evaluation (3)</vt:lpstr>
      <vt:lpstr>Evaluation (4)</vt:lpstr>
      <vt:lpstr>Evaluation (5)</vt:lpstr>
      <vt:lpstr>Evaluation (6)</vt:lpstr>
      <vt:lpstr>Discussion</vt:lpstr>
      <vt:lpstr>UsenetDHT</vt:lpstr>
      <vt:lpstr>Background: Usenet</vt:lpstr>
      <vt:lpstr>UsenetDHT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247</cp:revision>
  <dcterms:created xsi:type="dcterms:W3CDTF">2011-03-13T17:04:45Z</dcterms:created>
  <dcterms:modified xsi:type="dcterms:W3CDTF">2011-03-15T03:40:52Z</dcterms:modified>
</cp:coreProperties>
</file>