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4" r:id="rId6"/>
    <p:sldId id="271" r:id="rId7"/>
    <p:sldId id="260" r:id="rId8"/>
    <p:sldId id="261" r:id="rId9"/>
    <p:sldId id="272" r:id="rId10"/>
    <p:sldId id="263" r:id="rId11"/>
    <p:sldId id="264" r:id="rId12"/>
    <p:sldId id="265" r:id="rId13"/>
    <p:sldId id="266" r:id="rId14"/>
    <p:sldId id="273" r:id="rId15"/>
    <p:sldId id="267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7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5794E-993A-4C42-835F-C316522662E6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4DCCB-8299-4676-8AAC-8F701426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8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5D17-6C6E-4790-A937-C3A06CC24AB6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1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74CB-0F46-4BB4-96BE-618C5DDD1E2E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6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C3F7-D6B4-48E8-8FF1-73BFF8099E10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AA7E-FEBE-46E5-A00A-C3BC2DEA40E5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9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1B9A-1C8C-4A9F-8F61-65ECE84C75DB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ED2C-04E2-402E-9F72-A0142EB3BF8C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3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5411-2811-4A3A-90A5-9E6A024DE236}" type="datetime1">
              <a:rPr lang="en-US" smtClean="0"/>
              <a:t>3/14/2011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3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541B-8AD9-459D-B877-D1E54F627F2B}" type="datetime1">
              <a:rPr lang="en-US" smtClean="0"/>
              <a:t>3/14/2011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3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BB63-B7F6-4E00-958E-F6869FFCF962}" type="datetime1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2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F6A3-5AFF-4335-A8CA-13316B436B4E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6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FC9E-839A-4313-B8D4-E25655E6F958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B20FB-2613-480C-8BC7-D366B12132C1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6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2286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P2P Apps</a:t>
            </a:r>
            <a:br>
              <a:rPr lang="en-US" dirty="0" smtClean="0"/>
            </a:br>
            <a:r>
              <a:rPr lang="en-US" dirty="0" err="1" smtClean="0"/>
              <a:t>CoDNS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UsnetDHT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Larson</a:t>
            </a:r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Will Dietz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5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</a:t>
            </a:r>
            <a:r>
              <a:rPr lang="en-US" dirty="0" smtClean="0"/>
              <a:t>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Attempt to resolve locally, then request data from peers if too slow</a:t>
            </a:r>
          </a:p>
          <a:p>
            <a:r>
              <a:rPr lang="en-US" dirty="0" smtClean="0"/>
              <a:t>Distribute DNS cache across many peers - Improve size and performance of “global </a:t>
            </a:r>
            <a:r>
              <a:rPr lang="en-US" smtClean="0"/>
              <a:t>cache</a:t>
            </a:r>
            <a:r>
              <a:rPr lang="en-US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Design questions:</a:t>
            </a:r>
          </a:p>
          <a:p>
            <a:pPr lvl="1"/>
            <a:r>
              <a:rPr lang="en-US" dirty="0" smtClean="0"/>
              <a:t>How important is </a:t>
            </a:r>
            <a:r>
              <a:rPr lang="en-US" dirty="0" smtClean="0"/>
              <a:t>locality ? </a:t>
            </a:r>
            <a:endParaRPr lang="en-US" dirty="0" smtClean="0"/>
          </a:p>
          <a:p>
            <a:pPr lvl="1"/>
            <a:r>
              <a:rPr lang="en-US" dirty="0" smtClean="0"/>
              <a:t>How soon should you attempt to contact a peer</a:t>
            </a:r>
            <a:r>
              <a:rPr lang="en-US" dirty="0" smtClean="0"/>
              <a:t>? </a:t>
            </a:r>
            <a:endParaRPr lang="en-US" dirty="0"/>
          </a:p>
          <a:p>
            <a:pPr lvl="1"/>
            <a:r>
              <a:rPr lang="en-US" dirty="0" smtClean="0"/>
              <a:t>How </a:t>
            </a:r>
            <a:r>
              <a:rPr lang="en-US" dirty="0" smtClean="0"/>
              <a:t>many peers to contact</a:t>
            </a:r>
            <a:r>
              <a:rPr lang="en-US" dirty="0" smtClean="0"/>
              <a:t>? 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Counter-thoughts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seems unnecessarily complex – why not just go to another local or root nameserver?</a:t>
            </a:r>
          </a:p>
          <a:p>
            <a:pPr lvl="1"/>
            <a:r>
              <a:rPr lang="en-US" dirty="0" smtClean="0"/>
              <a:t>Many failures are overload related, more aggressive contact of nameservers would just aggravate the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Is this worth the increased load on peer’s DNS servers and the bandwidth of duplicating requests?</a:t>
            </a:r>
          </a:p>
          <a:p>
            <a:pPr lvl="1"/>
            <a:r>
              <a:rPr lang="en-US" dirty="0" smtClean="0"/>
              <a:t>Failure times were not consistent between peers, so this likely will have minimal negative effect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3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Stand-alone daemon on each node</a:t>
            </a:r>
          </a:p>
          <a:p>
            <a:pPr lvl="1"/>
            <a:r>
              <a:rPr lang="en-US" dirty="0" smtClean="0"/>
              <a:t>UDP for queries, TCP for local name lookups</a:t>
            </a:r>
          </a:p>
          <a:p>
            <a:pPr lvl="1"/>
            <a:r>
              <a:rPr lang="en-US" dirty="0" smtClean="0"/>
              <a:t>Master &amp; slave processes for resolution</a:t>
            </a:r>
          </a:p>
          <a:p>
            <a:pPr lvl="2"/>
            <a:r>
              <a:rPr lang="en-US" dirty="0" smtClean="0"/>
              <a:t>Master reissues requests if slaves are too slow</a:t>
            </a:r>
          </a:p>
          <a:p>
            <a:pPr lvl="2"/>
            <a:r>
              <a:rPr lang="en-US" dirty="0" smtClean="0"/>
              <a:t>Doubles delay after first retry</a:t>
            </a:r>
          </a:p>
          <a:p>
            <a:r>
              <a:rPr lang="en-US" dirty="0" smtClean="0"/>
              <a:t>Dynamic reissue delay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4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Overall, average responses improved between </a:t>
            </a:r>
            <a:r>
              <a:rPr lang="en-US" dirty="0" err="1" smtClean="0"/>
              <a:t>between</a:t>
            </a:r>
            <a:r>
              <a:rPr lang="en-US" dirty="0" smtClean="0"/>
              <a:t> 16% and 75%</a:t>
            </a:r>
          </a:p>
          <a:p>
            <a:pPr lvl="1"/>
            <a:r>
              <a:rPr lang="en-US" dirty="0" smtClean="0"/>
              <a:t>Host lookups: 37ms to 7ms</a:t>
            </a:r>
          </a:p>
          <a:p>
            <a:pPr lvl="1"/>
            <a:r>
              <a:rPr lang="en-US" dirty="0" smtClean="0"/>
              <a:t>Real Traffic: 237ms to 84ms</a:t>
            </a:r>
          </a:p>
          <a:p>
            <a:r>
              <a:rPr lang="en-US" dirty="0" smtClean="0"/>
              <a:t>At Cornell, the worst performing node, average response times massively reduced:</a:t>
            </a:r>
          </a:p>
          <a:p>
            <a:pPr lvl="1"/>
            <a:r>
              <a:rPr lang="en-US" dirty="0" smtClean="0"/>
              <a:t>Host lookups: 554ms to 21ms</a:t>
            </a:r>
          </a:p>
          <a:p>
            <a:pPr lvl="1"/>
            <a:r>
              <a:rPr lang="en-US" dirty="0" smtClean="0"/>
              <a:t>Real Traffic: 1095ms to 79ms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Results: One Day of Traffic</a:t>
            </a:r>
            <a:endParaRPr lang="en-US" sz="3200" dirty="0"/>
          </a:p>
        </p:txBody>
      </p:sp>
      <p:pic>
        <p:nvPicPr>
          <p:cNvPr id="4" name="Picture 473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9500"/>
            <a:ext cx="4595923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7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788" y="2349500"/>
            <a:ext cx="4377069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6400" y="1798398"/>
            <a:ext cx="183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Local DNS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1764725"/>
            <a:ext cx="1327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CoDNS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en-US" dirty="0"/>
              <a:t>Three observed cases where </a:t>
            </a:r>
            <a:r>
              <a:rPr lang="en-US" dirty="0" err="1"/>
              <a:t>CoDNS</a:t>
            </a:r>
            <a:r>
              <a:rPr lang="en-US" dirty="0"/>
              <a:t> doesn’t provide benefit:</a:t>
            </a:r>
          </a:p>
          <a:p>
            <a:pPr marL="914400" lvl="1" indent="-457200"/>
            <a:r>
              <a:rPr lang="en-US" dirty="0"/>
              <a:t>Name does not exist</a:t>
            </a:r>
          </a:p>
          <a:p>
            <a:pPr marL="914400" lvl="1" indent="-457200"/>
            <a:r>
              <a:rPr lang="en-US" dirty="0"/>
              <a:t>Local nameserver poorly gathers neighbors</a:t>
            </a:r>
          </a:p>
          <a:p>
            <a:pPr marL="914400" lvl="1" indent="-457200"/>
            <a:r>
              <a:rPr lang="en-US" dirty="0"/>
              <a:t>Network prevents </a:t>
            </a:r>
            <a:r>
              <a:rPr lang="en-US" dirty="0" err="1"/>
              <a:t>CoDNS</a:t>
            </a:r>
            <a:r>
              <a:rPr lang="en-US" dirty="0"/>
              <a:t> from contacting </a:t>
            </a:r>
            <a:r>
              <a:rPr lang="en-US" dirty="0" smtClean="0"/>
              <a:t>peers</a:t>
            </a:r>
            <a:endParaRPr lang="en-US" dirty="0"/>
          </a:p>
          <a:p>
            <a:pPr marL="514350" indent="-457200"/>
            <a:r>
              <a:rPr lang="en-US" dirty="0" err="1" smtClean="0"/>
              <a:t>CoDNS</a:t>
            </a:r>
            <a:r>
              <a:rPr lang="en-US" dirty="0" smtClean="0"/>
              <a:t> uses peers for 18.9% of lookups</a:t>
            </a:r>
          </a:p>
          <a:p>
            <a:pPr marL="514350" indent="-457200"/>
            <a:r>
              <a:rPr lang="en-US" dirty="0" smtClean="0"/>
              <a:t>34.6% of remote queries return faster than local lookup.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DNS lookups: </a:t>
            </a:r>
          </a:p>
          <a:p>
            <a:pPr lvl="1"/>
            <a:r>
              <a:rPr lang="en-US" dirty="0" smtClean="0"/>
              <a:t>Controllable via variable initial delay time</a:t>
            </a:r>
          </a:p>
          <a:p>
            <a:pPr lvl="1"/>
            <a:r>
              <a:rPr lang="en-US" dirty="0" smtClean="0"/>
              <a:t>Naive 500ms delay adds about 10% overhead</a:t>
            </a:r>
          </a:p>
          <a:p>
            <a:pPr lvl="1"/>
            <a:r>
              <a:rPr lang="en-US" dirty="0" smtClean="0"/>
              <a:t>Dynamic delay adds only 18.9%</a:t>
            </a:r>
          </a:p>
          <a:p>
            <a:r>
              <a:rPr lang="en-US" dirty="0" smtClean="0"/>
              <a:t>Extra Network Traffic:</a:t>
            </a:r>
          </a:p>
          <a:p>
            <a:pPr lvl="1"/>
            <a:r>
              <a:rPr lang="en-US" dirty="0" smtClean="0"/>
              <a:t>Remote queries and heartbeats only account for about 520MB/day across all nodes</a:t>
            </a:r>
          </a:p>
          <a:p>
            <a:pPr lvl="1"/>
            <a:r>
              <a:rPr lang="en-US" dirty="0" smtClean="0"/>
              <a:t>Only 0.3% overhead for </a:t>
            </a:r>
            <a:r>
              <a:rPr lang="en-US" dirty="0" err="1" smtClean="0"/>
              <a:t>CoDeeN</a:t>
            </a:r>
            <a:r>
              <a:rPr lang="en-US" dirty="0" smtClean="0"/>
              <a:t> workload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authors took a black box approach towards observing and working with the DNS servers, do you think a more integrated method could further improve observations or results? </a:t>
            </a:r>
          </a:p>
          <a:p>
            <a:r>
              <a:rPr lang="en-US" dirty="0" err="1" smtClean="0"/>
              <a:t>CoDNS</a:t>
            </a:r>
            <a:r>
              <a:rPr lang="en-US" dirty="0" smtClean="0"/>
              <a:t> proved to work remarkably well in the </a:t>
            </a:r>
            <a:r>
              <a:rPr lang="en-US" dirty="0" err="1" smtClean="0"/>
              <a:t>PlanetLab</a:t>
            </a:r>
            <a:r>
              <a:rPr lang="en-US" dirty="0" smtClean="0"/>
              <a:t> environment, would it behave comparably in a home environment?</a:t>
            </a:r>
          </a:p>
          <a:p>
            <a:r>
              <a:rPr lang="en-US" dirty="0" smtClean="0"/>
              <a:t>If not, where else could the architecture prove useful?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6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a surprising number of failures result from </a:t>
            </a:r>
            <a:r>
              <a:rPr lang="en-US" dirty="0" err="1" smtClean="0"/>
              <a:t>Cron</a:t>
            </a:r>
            <a:r>
              <a:rPr lang="en-US" dirty="0" smtClean="0"/>
              <a:t> jobs, should this have been a task for policy or policy enforcement?</a:t>
            </a:r>
          </a:p>
          <a:p>
            <a:r>
              <a:rPr lang="en-US" dirty="0" smtClean="0"/>
              <a:t>Are there any other tasks where failures dominate usage, and could benefit from knowledge gained by </a:t>
            </a:r>
            <a:r>
              <a:rPr lang="en-US" dirty="0" err="1" smtClean="0"/>
              <a:t>CoDNS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7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In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systems where workloads are partitioned between peers</a:t>
            </a:r>
          </a:p>
          <a:p>
            <a:pPr lvl="1"/>
            <a:r>
              <a:rPr lang="en-US" dirty="0" smtClean="0"/>
              <a:t>Peer: Equally privileged members of the system</a:t>
            </a:r>
          </a:p>
          <a:p>
            <a:r>
              <a:rPr lang="en-US" dirty="0" smtClean="0"/>
              <a:t>In contrast to client-server models, </a:t>
            </a:r>
            <a:r>
              <a:rPr lang="en-US" dirty="0"/>
              <a:t>p</a:t>
            </a:r>
            <a:r>
              <a:rPr lang="en-US" dirty="0" smtClean="0"/>
              <a:t>eers both provide and consume resources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Classic Examples:</a:t>
            </a:r>
          </a:p>
          <a:p>
            <a:pPr lvl="1"/>
            <a:r>
              <a:rPr lang="en-US" dirty="0" smtClean="0"/>
              <a:t>Napster</a:t>
            </a:r>
          </a:p>
          <a:p>
            <a:pPr lvl="1"/>
            <a:r>
              <a:rPr lang="en-US" dirty="0" smtClean="0"/>
              <a:t>Gnutella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– Distribute DNS load to other clients in order to greatly reduce latency of non-cached entries.</a:t>
            </a:r>
          </a:p>
          <a:p>
            <a:r>
              <a:rPr lang="en-US" dirty="0" err="1" smtClean="0"/>
              <a:t>UsenetDHT</a:t>
            </a:r>
            <a:r>
              <a:rPr lang="en-US" dirty="0" smtClean="0"/>
              <a:t> </a:t>
            </a:r>
            <a:r>
              <a:rPr lang="en-US" dirty="0" smtClean="0"/>
              <a:t>– Use peers to distribute the storage and costs of the Usenet service</a:t>
            </a:r>
          </a:p>
          <a:p>
            <a:r>
              <a:rPr lang="en-US" dirty="0" smtClean="0"/>
              <a:t>PAST – Distribute files and replicas across many peers, using diversion and hashing to increase utilization and insertion success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/>
          <a:lstStyle/>
          <a:p>
            <a:r>
              <a:rPr lang="en-US" dirty="0" smtClean="0"/>
              <a:t>Domain Name System</a:t>
            </a:r>
          </a:p>
          <a:p>
            <a:r>
              <a:rPr lang="en-US" dirty="0"/>
              <a:t> </a:t>
            </a:r>
            <a:r>
              <a:rPr lang="en-US" dirty="0" smtClean="0"/>
              <a:t>Translates traditional URLs into IP addresses</a:t>
            </a:r>
          </a:p>
          <a:p>
            <a:pPr lvl="1"/>
            <a:r>
              <a:rPr lang="en-US" dirty="0" smtClean="0"/>
              <a:t>Ex: www.illinois.edu -&gt; 128.174.4.87</a:t>
            </a:r>
          </a:p>
          <a:p>
            <a:r>
              <a:rPr lang="en-US" dirty="0" smtClean="0"/>
              <a:t>Ubiquitous and long-standing: Average user not aware of its existence</a:t>
            </a:r>
            <a:endParaRPr lang="en-US" dirty="0"/>
          </a:p>
        </p:txBody>
      </p:sp>
      <p:pic>
        <p:nvPicPr>
          <p:cNvPr id="4" name="Picture 4" descr="planetlab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44" y="4876800"/>
            <a:ext cx="7315200" cy="147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4590" y="6313079"/>
            <a:ext cx="782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Desired Performance, as observed </a:t>
            </a:r>
            <a:r>
              <a:rPr lang="en-US" dirty="0" err="1" smtClean="0"/>
              <a:t>PlanetLab</a:t>
            </a:r>
            <a:r>
              <a:rPr lang="en-US" dirty="0" smtClean="0"/>
              <a:t> nodes at Rice and University of Utah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and Workload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PlanetLab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Internet scale test-bed</a:t>
            </a:r>
          </a:p>
          <a:p>
            <a:pPr lvl="1"/>
            <a:r>
              <a:rPr lang="en-US" dirty="0" smtClean="0"/>
              <a:t>Very large scale</a:t>
            </a:r>
          </a:p>
          <a:p>
            <a:pPr lvl="1"/>
            <a:r>
              <a:rPr lang="en-US" dirty="0" smtClean="0"/>
              <a:t>Geographically distributed</a:t>
            </a:r>
          </a:p>
          <a:p>
            <a:r>
              <a:rPr lang="en-US" dirty="0" err="1" smtClean="0"/>
              <a:t>CoDeeN</a:t>
            </a:r>
            <a:endParaRPr lang="en-US" dirty="0" smtClean="0"/>
          </a:p>
          <a:p>
            <a:pPr lvl="1"/>
            <a:r>
              <a:rPr lang="en-US" dirty="0" smtClean="0"/>
              <a:t>Latency-sensitive content delivery network (CDN)</a:t>
            </a:r>
          </a:p>
          <a:p>
            <a:pPr lvl="2"/>
            <a:r>
              <a:rPr lang="en-US" dirty="0" smtClean="0"/>
              <a:t>Uses a network of caching Web proxy servers</a:t>
            </a:r>
          </a:p>
          <a:p>
            <a:pPr lvl="2"/>
            <a:r>
              <a:rPr lang="en-US" dirty="0" smtClean="0"/>
              <a:t>Complex distribution of node accesses + external accesses</a:t>
            </a:r>
          </a:p>
          <a:p>
            <a:pPr lvl="1"/>
            <a:r>
              <a:rPr lang="en-US" dirty="0" smtClean="0"/>
              <a:t>Built on top of </a:t>
            </a:r>
            <a:r>
              <a:rPr lang="en-US" dirty="0" err="1" smtClean="0"/>
              <a:t>PlanetLab</a:t>
            </a:r>
            <a:endParaRPr lang="en-US" dirty="0" smtClean="0"/>
          </a:p>
          <a:p>
            <a:pPr lvl="1"/>
            <a:r>
              <a:rPr lang="en-US" dirty="0" smtClean="0"/>
              <a:t>Widely used (4 million plus accesses/day)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Observed Performance </a:t>
            </a:r>
            <a:endParaRPr lang="en-US" dirty="0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219200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48797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793420" y="386156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0061" y="213678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Cornell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9114" y="3431393"/>
            <a:ext cx="21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Oregon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5570" y="4788685"/>
            <a:ext cx="228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49527" y="5158017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61651" y="5980969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Tennessee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209800" y="1219200"/>
            <a:ext cx="228600" cy="50292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5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working?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DNS lookups are </a:t>
            </a:r>
            <a:r>
              <a:rPr lang="en-US" dirty="0" smtClean="0"/>
              <a:t>high reliability, but </a:t>
            </a:r>
            <a:r>
              <a:rPr lang="en-US" dirty="0" smtClean="0"/>
              <a:t>failures are  still responsible </a:t>
            </a:r>
            <a:r>
              <a:rPr lang="en-US" dirty="0" smtClean="0"/>
              <a:t>for significant delays.</a:t>
            </a:r>
          </a:p>
          <a:p>
            <a:pPr lvl="1"/>
            <a:r>
              <a:rPr lang="en-US" dirty="0" smtClean="0"/>
              <a:t>Reliability due to redundancy, which drives up </a:t>
            </a:r>
            <a:r>
              <a:rPr lang="en-US" dirty="0" smtClean="0"/>
              <a:t>latency</a:t>
            </a:r>
          </a:p>
          <a:p>
            <a:pPr lvl="1"/>
            <a:r>
              <a:rPr lang="en-US" dirty="0" smtClean="0"/>
              <a:t>Failures significantly skew average lookup times</a:t>
            </a:r>
            <a:endParaRPr lang="en-US" dirty="0" smtClean="0"/>
          </a:p>
          <a:p>
            <a:r>
              <a:rPr lang="en-US" dirty="0" smtClean="0"/>
              <a:t>Failures </a:t>
            </a:r>
            <a:r>
              <a:rPr lang="en-US" dirty="0" smtClean="0"/>
              <a:t>defined as:</a:t>
            </a:r>
          </a:p>
          <a:p>
            <a:pPr lvl="1"/>
            <a:r>
              <a:rPr lang="en-US" dirty="0" smtClean="0"/>
              <a:t>5+ second latency – the length of time where the system will contact a secondary local nameserver</a:t>
            </a:r>
          </a:p>
          <a:p>
            <a:pPr lvl="1"/>
            <a:r>
              <a:rPr lang="en-US" dirty="0" smtClean="0"/>
              <a:t>No answer</a:t>
            </a:r>
            <a:endParaRPr lang="en-US" dirty="0"/>
          </a:p>
          <a:p>
            <a:r>
              <a:rPr lang="en-US" dirty="0" smtClean="0"/>
              <a:t>Is this a reasonable metric for failure?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Spent on DNS lookups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classifications of lookup times: </a:t>
            </a:r>
          </a:p>
          <a:p>
            <a:pPr lvl="1"/>
            <a:r>
              <a:rPr lang="en-US" dirty="0" smtClean="0"/>
              <a:t>Low: &lt;10ms </a:t>
            </a:r>
          </a:p>
          <a:p>
            <a:pPr lvl="1"/>
            <a:r>
              <a:rPr lang="en-US" dirty="0" smtClean="0"/>
              <a:t>Regular: 10ms to 100ms </a:t>
            </a:r>
          </a:p>
          <a:p>
            <a:pPr lvl="1"/>
            <a:r>
              <a:rPr lang="en-US" dirty="0" smtClean="0"/>
              <a:t>High: &gt;100ms</a:t>
            </a:r>
          </a:p>
          <a:p>
            <a:r>
              <a:rPr lang="en-US" dirty="0" smtClean="0"/>
              <a:t>71%-99.2% of time is spent on </a:t>
            </a:r>
            <a:r>
              <a:rPr lang="en-US" dirty="0" smtClean="0"/>
              <a:t>high latency lookups, despite accounting for 0.5% to 12.9% of accesses</a:t>
            </a:r>
            <a:endParaRPr lang="en-US" dirty="0" smtClean="0"/>
          </a:p>
          <a:p>
            <a:r>
              <a:rPr lang="en-US" dirty="0" smtClean="0"/>
              <a:t>Time spent on failure dominates overall lookup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Classification</a:t>
            </a:r>
            <a:endParaRPr lang="en-US" dirty="0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219200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48797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793420" y="386156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0061" y="213678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Cornell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9114" y="3431393"/>
            <a:ext cx="21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Oregon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5570" y="4788685"/>
            <a:ext cx="228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49527" y="5158017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61651" y="5980969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Tennessee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9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65320" y="1190307"/>
            <a:ext cx="3429000" cy="10194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0" lvl="1"/>
            <a:r>
              <a:rPr lang="en-US" dirty="0" smtClean="0"/>
              <a:t>Long lasting, continuous failures: </a:t>
            </a:r>
          </a:p>
          <a:p>
            <a:pPr marL="0" lvl="1"/>
            <a:r>
              <a:rPr lang="en-US" dirty="0" smtClean="0"/>
              <a:t>- Result </a:t>
            </a:r>
            <a:r>
              <a:rPr lang="en-US" dirty="0"/>
              <a:t>from nameserver failures and extended overloading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57386" y="2487970"/>
            <a:ext cx="3429000" cy="10194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Short sporadic </a:t>
            </a:r>
            <a:r>
              <a:rPr lang="en-US" dirty="0" smtClean="0"/>
              <a:t>failures: </a:t>
            </a:r>
          </a:p>
          <a:p>
            <a:r>
              <a:rPr lang="en-US" dirty="0" smtClean="0"/>
              <a:t>- Result from temporary </a:t>
            </a:r>
            <a:r>
              <a:rPr lang="en-US" dirty="0"/>
              <a:t>overloading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77670" y="4572000"/>
            <a:ext cx="3316650" cy="762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Periodic Failures – caused by </a:t>
            </a:r>
            <a:r>
              <a:rPr lang="en-US" dirty="0" err="1"/>
              <a:t>cron</a:t>
            </a:r>
            <a:r>
              <a:rPr lang="en-US" dirty="0"/>
              <a:t> jobs and other scheduled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0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809</Words>
  <Application>Microsoft Office PowerPoint</Application>
  <PresentationFormat>On-screen Show (4:3)</PresentationFormat>
  <Paragraphs>132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P2P Apps CoDNS UsnetDHT PAST </vt:lpstr>
      <vt:lpstr>P2P In General</vt:lpstr>
      <vt:lpstr>P2P Apps</vt:lpstr>
      <vt:lpstr>What is DNS?</vt:lpstr>
      <vt:lpstr>Environment and Workload</vt:lpstr>
      <vt:lpstr>Observed Performance </vt:lpstr>
      <vt:lpstr>What is not working?</vt:lpstr>
      <vt:lpstr>Time Spent on DNS lookups</vt:lpstr>
      <vt:lpstr>Failure Classification</vt:lpstr>
      <vt:lpstr>CoDNS Ideas</vt:lpstr>
      <vt:lpstr>CoDNS Counter-thoughts</vt:lpstr>
      <vt:lpstr>CoDNS Implementation</vt:lpstr>
      <vt:lpstr>Results</vt:lpstr>
      <vt:lpstr>Results: One Day of Traffic</vt:lpstr>
      <vt:lpstr>Observations</vt:lpstr>
      <vt:lpstr>Overhead</vt:lpstr>
      <vt:lpstr>Questions</vt:lpstr>
      <vt:lpstr>Questions (continued)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Apps CoDNS UsnetDHT PAST</dc:title>
  <dc:creator>Kevin</dc:creator>
  <cp:lastModifiedBy>Kevin</cp:lastModifiedBy>
  <cp:revision>34</cp:revision>
  <dcterms:created xsi:type="dcterms:W3CDTF">2011-03-13T17:04:45Z</dcterms:created>
  <dcterms:modified xsi:type="dcterms:W3CDTF">2011-03-14T21:33:23Z</dcterms:modified>
</cp:coreProperties>
</file>