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 varScale="1">
        <p:scale>
          <a:sx n="107" d="100"/>
          <a:sy n="107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1286</TotalTime>
  <Words>1736</Words>
  <Application>Microsoft Office PowerPoint</Application>
  <PresentationFormat>On-screen Show (4:3)</PresentationFormat>
  <Paragraphs>347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184</cp:revision>
  <dcterms:created xsi:type="dcterms:W3CDTF">2011-03-13T17:04:45Z</dcterms:created>
  <dcterms:modified xsi:type="dcterms:W3CDTF">2011-03-15T02:17:17Z</dcterms:modified>
</cp:coreProperties>
</file>