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6" r:id="rId4"/>
    <p:sldId id="267" r:id="rId5"/>
    <p:sldId id="269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>
      <p:cViewPr varScale="1">
        <p:scale>
          <a:sx n="85" d="100"/>
          <a:sy n="85" d="100"/>
        </p:scale>
        <p:origin x="58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Software engineering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Sekou Traore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A204-4E3B-C354-5CFB-E89BB1C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New Type of Software maintenance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9D52-8E4D-216B-5A5F-1DC80662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Transparency enhancement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17C8-3405-8A45-58CD-BDB4C3278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Uses various “signals” to infer useful data</a:t>
            </a:r>
          </a:p>
          <a:p>
            <a:r>
              <a:rPr lang="en-IN" dirty="0"/>
              <a:t>Signals that the project is “alive”</a:t>
            </a:r>
          </a:p>
          <a:p>
            <a:pPr marL="0" indent="0">
              <a:buNone/>
            </a:pPr>
            <a:r>
              <a:rPr lang="en-IN" dirty="0"/>
              <a:t>like commit velocity, diversity of committers ,number of people interested(stars),number of test cases.</a:t>
            </a:r>
          </a:p>
          <a:p>
            <a:pPr marL="0" indent="0">
              <a:buNone/>
            </a:pPr>
            <a:r>
              <a:rPr lang="en-IN" dirty="0"/>
              <a:t>These signals are then used to infer if the project is </a:t>
            </a:r>
            <a:r>
              <a:rPr lang="en-IN" dirty="0" err="1"/>
              <a:t>skillfully</a:t>
            </a:r>
            <a:r>
              <a:rPr lang="en-IN" dirty="0"/>
              <a:t> managed and well received by the community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1C0C4-4C31-B0D4-84F2-1B7DA189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Runtime data monitoring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3E968-4BFB-299F-8BB6-691AE459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Early adopters of new components are used as field testers by the ISAM provider</a:t>
            </a:r>
          </a:p>
          <a:p>
            <a:r>
              <a:rPr lang="en-IN" dirty="0"/>
              <a:t>The rate of adoption and results is made visible to the more risk averse developer community to attract them </a:t>
            </a:r>
          </a:p>
          <a:p>
            <a:r>
              <a:rPr lang="en-IN" dirty="0"/>
              <a:t>In practice the provider will deploy and monitor packages of </a:t>
            </a:r>
            <a:r>
              <a:rPr lang="en-IN" dirty="0" err="1"/>
              <a:t>softwares</a:t>
            </a:r>
            <a:r>
              <a:rPr lang="en-IN" dirty="0"/>
              <a:t> early adopters might want</a:t>
            </a:r>
          </a:p>
        </p:txBody>
      </p:sp>
    </p:spTree>
    <p:extLst>
      <p:ext uri="{BB962C8B-B14F-4D97-AF65-F5344CB8AC3E}">
        <p14:creationId xmlns:p14="http://schemas.microsoft.com/office/powerpoint/2010/main" val="139921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A204-4E3B-C354-5CFB-E89BB1C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New Type of Software maintenance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9D52-8E4D-216B-5A5F-1DC80662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Transparency enhancement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17C8-3405-8A45-58CD-BDB4C3278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like </a:t>
            </a:r>
            <a:r>
              <a:rPr lang="en-IN" dirty="0" err="1"/>
              <a:t>Github</a:t>
            </a:r>
            <a:r>
              <a:rPr lang="en-IN" dirty="0"/>
              <a:t> visualizer and </a:t>
            </a:r>
            <a:r>
              <a:rPr lang="en-IN" dirty="0" err="1"/>
              <a:t>Gemnasium</a:t>
            </a:r>
            <a:r>
              <a:rPr lang="en-IN" dirty="0"/>
              <a:t> can help automate the discovery of that hidden information</a:t>
            </a:r>
          </a:p>
          <a:p>
            <a:r>
              <a:rPr lang="en-IN" dirty="0"/>
              <a:t>By letting </a:t>
            </a:r>
            <a:r>
              <a:rPr lang="en-IN" dirty="0" err="1"/>
              <a:t>developpers</a:t>
            </a:r>
            <a:r>
              <a:rPr lang="en-IN" dirty="0"/>
              <a:t> focus on what matters most, transparency enhancement can create awareness to prevent disruptions in the open source development model.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1C0C4-4C31-B0D4-84F2-1B7DA189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Runtime data monitoring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3E968-4BFB-299F-8BB6-691AE459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final step of the process gathering data from the adopters to  make it available to new customers</a:t>
            </a:r>
          </a:p>
        </p:txBody>
      </p:sp>
    </p:spTree>
    <p:extLst>
      <p:ext uri="{BB962C8B-B14F-4D97-AF65-F5344CB8AC3E}">
        <p14:creationId xmlns:p14="http://schemas.microsoft.com/office/powerpoint/2010/main" val="24504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5B0DB-BF36-E5C6-9ECF-AACE67BC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96" y="0"/>
            <a:ext cx="12250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7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A1D0E-BAF7-3BC5-FD99-403E388B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3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Exciting Future possibilities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F96E-DD5F-A54A-72C6-57409D73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Will help establish a virtuous circle of wider adoption of efficient tools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Advances in the ISAM model will allow transformative changes like predicting the probability that a specific pull request will be accepted, a project’s future activity level and a </a:t>
            </a:r>
            <a:r>
              <a:rPr lang="en-US" dirty="0" err="1"/>
              <a:t>historigram</a:t>
            </a:r>
            <a:r>
              <a:rPr lang="en-US" dirty="0"/>
              <a:t> of codebases broken down by key use attributes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Significantly help decision making  by providing the customers with relevant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8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A41A-392C-3D08-181E-083DB970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578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was written by James </a:t>
            </a:r>
            <a:r>
              <a:rPr lang="en-US" dirty="0" err="1"/>
              <a:t>Herbsleb</a:t>
            </a:r>
            <a:r>
              <a:rPr lang="en-US" dirty="0"/>
              <a:t>, Christian Kastner, and Christopher Bogart from Carnegie Mellon University.</a:t>
            </a:r>
            <a:endParaRPr dirty="0"/>
          </a:p>
          <a:p>
            <a:endParaRPr lang="en-IN" dirty="0"/>
          </a:p>
          <a:p>
            <a:r>
              <a:rPr lang="en-US" dirty="0"/>
              <a:t>Their research interests cover a range of interesting topics like human-computer-</a:t>
            </a:r>
          </a:p>
          <a:p>
            <a:pPr marL="0" indent="0">
              <a:buNone/>
            </a:pPr>
            <a:r>
              <a:rPr lang="en-US" dirty="0"/>
              <a:t>Interactions, Socio-technical systems and software system variability</a:t>
            </a:r>
          </a:p>
          <a:p>
            <a:endParaRPr dirty="0"/>
          </a:p>
          <a:p>
            <a:r>
              <a:rPr lang="en-US" dirty="0"/>
              <a:t> Its main goal is to improve the efficiency of the software engineering process by applying analytics to data from all phases of the SDLC.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US" dirty="0"/>
              <a:t>he problem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E57B-A449-63AA-2CFC-16D3B9C1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Innovative transparent environments like distributed version control systems</a:t>
            </a:r>
            <a:r>
              <a:rPr lang="en-IN" dirty="0"/>
              <a:t>(</a:t>
            </a:r>
            <a:r>
              <a:rPr lang="en-IN" dirty="0" err="1"/>
              <a:t>Github</a:t>
            </a:r>
            <a:r>
              <a:rPr lang="en-IN" dirty="0"/>
              <a:t>, Bitbucket, launchpad) have created a trend towards more</a:t>
            </a:r>
            <a:r>
              <a:rPr lang="en-US" dirty="0"/>
              <a:t> openness in software development.</a:t>
            </a:r>
          </a:p>
          <a:p>
            <a:r>
              <a:rPr lang="en-US" dirty="0"/>
              <a:t> Community-focused development bears inherent risks like the use and combination of foreign or unsafe code.</a:t>
            </a:r>
          </a:p>
          <a:p>
            <a:r>
              <a:rPr lang="en-US" dirty="0"/>
              <a:t>Development increasingly became a matter of choosing the right tools for the job.</a:t>
            </a:r>
          </a:p>
          <a:p>
            <a:r>
              <a:rPr lang="en-US" dirty="0"/>
              <a:t>Intelligent selection of said tools can significantly speed up the production and performance of software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US" dirty="0"/>
              <a:t>he proposed solution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Relies on 2 interdependent concepts</a:t>
            </a:r>
          </a:p>
          <a:p>
            <a:endParaRPr lang="en-US" dirty="0"/>
          </a:p>
          <a:p>
            <a:r>
              <a:rPr lang="en-US" dirty="0"/>
              <a:t>The concept of Intelligent transparency refers to the use of the data generated by transparent environments to further improve development.</a:t>
            </a:r>
          </a:p>
          <a:p>
            <a:endParaRPr dirty="0"/>
          </a:p>
          <a:p>
            <a:r>
              <a:rPr lang="en-US" dirty="0"/>
              <a:t>ISAM or Intelligent software assurance monitoring providers implement intelligent transparency.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F96E-DD5F-A54A-72C6-57409D73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IRS decides to release an anonymous version of their tax return database.</a:t>
            </a:r>
          </a:p>
          <a:p>
            <a:endParaRPr lang="en-US" dirty="0"/>
          </a:p>
          <a:p>
            <a:r>
              <a:rPr lang="en-US" dirty="0"/>
              <a:t>A generic company </a:t>
            </a:r>
            <a:r>
              <a:rPr lang="en-US" dirty="0" err="1"/>
              <a:t>TaxCoders</a:t>
            </a:r>
            <a:r>
              <a:rPr lang="en-US" dirty="0"/>
              <a:t> sees the opportunity and decides to create a tax software using the data.</a:t>
            </a:r>
          </a:p>
          <a:p>
            <a:endParaRPr lang="en-US" dirty="0"/>
          </a:p>
          <a:p>
            <a:r>
              <a:rPr lang="en-US" dirty="0"/>
              <a:t>An ISAM provider identifies different ensembles that are suitable for the task</a:t>
            </a:r>
          </a:p>
          <a:p>
            <a:endParaRPr lang="en-US" dirty="0"/>
          </a:p>
          <a:p>
            <a:r>
              <a:rPr lang="en-US" dirty="0"/>
              <a:t>These ensembles can consist of programming languages, web frameworks, and databases.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 Pt2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ISAM provider applies the analytics to data and quickly finds candidate ensembles.</a:t>
            </a:r>
          </a:p>
          <a:p>
            <a:endParaRPr lang="en-US" dirty="0"/>
          </a:p>
          <a:p>
            <a:r>
              <a:rPr lang="en-US" dirty="0"/>
              <a:t>The correct application of specific information can help identify and eliminate buggy components, avoid immature and volatile components, detect fault-prone ensembles, and tailor the final predictions to the customer’s needs.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provider uses a variety of community variables like the number of forks, commit histories, and developer profiles to cite a few.</a:t>
            </a:r>
          </a:p>
          <a:p>
            <a:r>
              <a:rPr lang="en-US" dirty="0"/>
              <a:t>Candidate ensembles are then ranked by quality and risk profiles.</a:t>
            </a:r>
          </a:p>
          <a:p>
            <a:r>
              <a:rPr lang="en-US" dirty="0"/>
              <a:t> The final ensemble is chosen depending on the context of the project.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572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 new type of software maintenance</a:t>
            </a:r>
            <a:br>
              <a:rPr lang="en-US" dirty="0"/>
            </a:br>
            <a:r>
              <a:rPr lang="en-US" dirty="0"/>
              <a:t>implemented by efficient monitoring</a:t>
            </a:r>
            <a:br>
              <a:rPr lang="en-US" dirty="0"/>
            </a:br>
            <a:r>
              <a:rPr lang="en-US" dirty="0"/>
              <a:t>and preventive risk handling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 monitoring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provider monitors signs of community deterioration such as reduced repo activities, the number of unaddressed bugs, and increases in compatibility-breaking changes.</a:t>
            </a:r>
          </a:p>
          <a:p>
            <a:endParaRPr lang="en-IN" dirty="0"/>
          </a:p>
          <a:p>
            <a:r>
              <a:rPr lang="en-IN" dirty="0"/>
              <a:t>The provider then steps in with notifications of suggested changes that help the software keep up in terms of performance and security </a:t>
            </a:r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Handling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handling is supported by 2 major ideas</a:t>
            </a:r>
          </a:p>
          <a:p>
            <a:endParaRPr lang="en-IN" dirty="0"/>
          </a:p>
          <a:p>
            <a:r>
              <a:rPr lang="en-IN" dirty="0"/>
              <a:t>Transparency enhancement with analytics and Runtime data analysis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Transparency enhancement allows </a:t>
            </a:r>
            <a:r>
              <a:rPr lang="en-IN" dirty="0" err="1"/>
              <a:t>developpers</a:t>
            </a:r>
            <a:r>
              <a:rPr lang="en-IN" dirty="0"/>
              <a:t> to get </a:t>
            </a:r>
            <a:r>
              <a:rPr lang="en-IN" dirty="0" err="1"/>
              <a:t>ahold</a:t>
            </a:r>
            <a:r>
              <a:rPr lang="en-IN" dirty="0"/>
              <a:t> of otherwise hidden data to help in decision making </a:t>
            </a:r>
          </a:p>
          <a:p>
            <a:endParaRPr lang="en-IN" dirty="0"/>
          </a:p>
          <a:p>
            <a:r>
              <a:rPr lang="en-IN" dirty="0"/>
              <a:t>Runtime analysis uses runtime data from software packages to help fine tune maintenance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1387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3719</TotalTime>
  <Words>711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The Future of Software engineering</vt:lpstr>
      <vt:lpstr>Context</vt:lpstr>
      <vt:lpstr>The problem</vt:lpstr>
      <vt:lpstr>The proposed solution</vt:lpstr>
      <vt:lpstr>Hypothetical scenario</vt:lpstr>
      <vt:lpstr>Hypothetical scenario Pt2</vt:lpstr>
      <vt:lpstr>A new type of software maintenance implemented by efficient monitoring and preventive risk handling</vt:lpstr>
      <vt:lpstr>Efficient monitoring</vt:lpstr>
      <vt:lpstr>Risk Handling</vt:lpstr>
      <vt:lpstr>A New Type of Software maintenance</vt:lpstr>
      <vt:lpstr>A New Type of Software maintenance</vt:lpstr>
      <vt:lpstr>PowerPoint Presentation</vt:lpstr>
      <vt:lpstr>PowerPoint Presentation</vt:lpstr>
      <vt:lpstr>Exciting Future possibilities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Software engineering</dc:title>
  <dc:creator>Sekou Traore</dc:creator>
  <cp:lastModifiedBy>Sekou Traore</cp:lastModifiedBy>
  <cp:revision>38</cp:revision>
  <dcterms:created xsi:type="dcterms:W3CDTF">2024-03-13T04:35:04Z</dcterms:created>
  <dcterms:modified xsi:type="dcterms:W3CDTF">2024-03-19T06:11:12Z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