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5" r:id="rId9"/>
    <p:sldId id="266" r:id="rId10"/>
    <p:sldId id="260" r:id="rId11"/>
    <p:sldId id="261" r:id="rId12"/>
    <p:sldId id="262" r:id="rId13"/>
    <p:sldId id="263" r:id="rId14"/>
    <p:sldId id="264" r:id="rId15"/>
    <p:sldId id="269" r:id="rId16"/>
    <p:sldId id="26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D906B-F862-80FA-6901-2F58413374CA}" v="1170" dt="2025-03-25T01:04:48.437"/>
    <p1510:client id="{38D3F44F-4D27-0D24-E4EA-A5776F9D5193}" v="305" dt="2025-03-25T01:36:57.251"/>
    <p1510:client id="{A6E57D4E-33B4-4CD4-8DC0-0C1D0E1007D1}" v="362" dt="2025-03-25T03:06:49.198"/>
    <p1510:client id="{B4970BA7-C53B-9928-364B-2F214E2E3F93}" v="39" dt="2025-03-25T00:36:17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thing, Luke Alexander" userId="S::lfarthi1@vols.utk.edu::b4781334-3729-43e3-9418-6007e43402f5" providerId="AD" clId="Web-{335D906B-F862-80FA-6901-2F58413374CA}"/>
    <pc:docChg chg="addSld delSld modSld sldOrd">
      <pc:chgData name="Farthing, Luke Alexander" userId="S::lfarthi1@vols.utk.edu::b4781334-3729-43e3-9418-6007e43402f5" providerId="AD" clId="Web-{335D906B-F862-80FA-6901-2F58413374CA}" dt="2025-03-25T01:04:38.593" v="1010" actId="20577"/>
      <pc:docMkLst>
        <pc:docMk/>
      </pc:docMkLst>
      <pc:sldChg chg="addSp delSp modSp">
        <pc:chgData name="Farthing, Luke Alexander" userId="S::lfarthi1@vols.utk.edu::b4781334-3729-43e3-9418-6007e43402f5" providerId="AD" clId="Web-{335D906B-F862-80FA-6901-2F58413374CA}" dt="2025-03-25T00:57:04.719" v="992" actId="20577"/>
        <pc:sldMkLst>
          <pc:docMk/>
          <pc:sldMk cId="1715413519" sldId="257"/>
        </pc:sldMkLst>
        <pc:spChg chg="mod">
          <ac:chgData name="Farthing, Luke Alexander" userId="S::lfarthi1@vols.utk.edu::b4781334-3729-43e3-9418-6007e43402f5" providerId="AD" clId="Web-{335D906B-F862-80FA-6901-2F58413374CA}" dt="2025-03-25T00:57:04.719" v="992" actId="20577"/>
          <ac:spMkLst>
            <pc:docMk/>
            <pc:sldMk cId="1715413519" sldId="257"/>
            <ac:spMk id="3" creationId="{C31A39EB-E59B-DEC9-2007-13811296575B}"/>
          </ac:spMkLst>
        </pc:spChg>
        <pc:spChg chg="add del mod">
          <ac:chgData name="Farthing, Luke Alexander" userId="S::lfarthi1@vols.utk.edu::b4781334-3729-43e3-9418-6007e43402f5" providerId="AD" clId="Web-{335D906B-F862-80FA-6901-2F58413374CA}" dt="2025-03-25T00:55:02.980" v="984"/>
          <ac:spMkLst>
            <pc:docMk/>
            <pc:sldMk cId="1715413519" sldId="257"/>
            <ac:spMk id="6" creationId="{9EDBA089-E17B-7DD9-958A-456389151237}"/>
          </ac:spMkLst>
        </pc:spChg>
        <pc:picChg chg="mod">
          <ac:chgData name="Farthing, Luke Alexander" userId="S::lfarthi1@vols.utk.edu::b4781334-3729-43e3-9418-6007e43402f5" providerId="AD" clId="Web-{335D906B-F862-80FA-6901-2F58413374CA}" dt="2025-03-25T00:55:08.918" v="985" actId="1076"/>
          <ac:picMkLst>
            <pc:docMk/>
            <pc:sldMk cId="1715413519" sldId="257"/>
            <ac:picMk id="5" creationId="{B0A93B6C-9852-3421-0FBA-A4B777CA1AD8}"/>
          </ac:picMkLst>
        </pc:picChg>
      </pc:sldChg>
      <pc:sldChg chg="ord">
        <pc:chgData name="Farthing, Luke Alexander" userId="S::lfarthi1@vols.utk.edu::b4781334-3729-43e3-9418-6007e43402f5" providerId="AD" clId="Web-{335D906B-F862-80FA-6901-2F58413374CA}" dt="2025-03-25T00:57:42.017" v="994"/>
        <pc:sldMkLst>
          <pc:docMk/>
          <pc:sldMk cId="4116669864" sldId="259"/>
        </pc:sldMkLst>
      </pc:sldChg>
      <pc:sldChg chg="addSp modSp">
        <pc:chgData name="Farthing, Luke Alexander" userId="S::lfarthi1@vols.utk.edu::b4781334-3729-43e3-9418-6007e43402f5" providerId="AD" clId="Web-{335D906B-F862-80FA-6901-2F58413374CA}" dt="2025-03-24T01:12:04.240" v="707" actId="14100"/>
        <pc:sldMkLst>
          <pc:docMk/>
          <pc:sldMk cId="1736885400" sldId="260"/>
        </pc:sldMkLst>
        <pc:spChg chg="add mod">
          <ac:chgData name="Farthing, Luke Alexander" userId="S::lfarthi1@vols.utk.edu::b4781334-3729-43e3-9418-6007e43402f5" providerId="AD" clId="Web-{335D906B-F862-80FA-6901-2F58413374CA}" dt="2025-03-24T01:12:04.240" v="707" actId="14100"/>
          <ac:spMkLst>
            <pc:docMk/>
            <pc:sldMk cId="1736885400" sldId="260"/>
            <ac:spMk id="3" creationId="{E86F0D9E-9A9D-5A2E-4A56-7F9A33022F09}"/>
          </ac:spMkLst>
        </pc:spChg>
        <pc:picChg chg="mod">
          <ac:chgData name="Farthing, Luke Alexander" userId="S::lfarthi1@vols.utk.edu::b4781334-3729-43e3-9418-6007e43402f5" providerId="AD" clId="Web-{335D906B-F862-80FA-6901-2F58413374CA}" dt="2025-03-24T01:09:31.651" v="544" actId="1076"/>
          <ac:picMkLst>
            <pc:docMk/>
            <pc:sldMk cId="1736885400" sldId="260"/>
            <ac:picMk id="5" creationId="{48B6C456-2B28-1C10-6EF5-7C2638247A05}"/>
          </ac:picMkLst>
        </pc:picChg>
      </pc:sldChg>
      <pc:sldChg chg="delSp modSp">
        <pc:chgData name="Farthing, Luke Alexander" userId="S::lfarthi1@vols.utk.edu::b4781334-3729-43e3-9418-6007e43402f5" providerId="AD" clId="Web-{335D906B-F862-80FA-6901-2F58413374CA}" dt="2025-03-25T00:55:39.950" v="988" actId="20577"/>
        <pc:sldMkLst>
          <pc:docMk/>
          <pc:sldMk cId="1704493133" sldId="261"/>
        </pc:sldMkLst>
        <pc:spChg chg="mod">
          <ac:chgData name="Farthing, Luke Alexander" userId="S::lfarthi1@vols.utk.edu::b4781334-3729-43e3-9418-6007e43402f5" providerId="AD" clId="Web-{335D906B-F862-80FA-6901-2F58413374CA}" dt="2025-03-25T00:55:39.950" v="988" actId="20577"/>
          <ac:spMkLst>
            <pc:docMk/>
            <pc:sldMk cId="1704493133" sldId="261"/>
            <ac:spMk id="2" creationId="{FAF27606-195F-0A4D-D6BC-7B916CD9E468}"/>
          </ac:spMkLst>
        </pc:spChg>
        <pc:spChg chg="del">
          <ac:chgData name="Farthing, Luke Alexander" userId="S::lfarthi1@vols.utk.edu::b4781334-3729-43e3-9418-6007e43402f5" providerId="AD" clId="Web-{335D906B-F862-80FA-6901-2F58413374CA}" dt="2025-03-25T00:55:34.294" v="986"/>
          <ac:spMkLst>
            <pc:docMk/>
            <pc:sldMk cId="1704493133" sldId="261"/>
            <ac:spMk id="3" creationId="{783676E6-9369-D8D8-EE0C-181ADB24FC3C}"/>
          </ac:spMkLst>
        </pc:spChg>
      </pc:sldChg>
      <pc:sldChg chg="addSp delSp modSp add replId">
        <pc:chgData name="Farthing, Luke Alexander" userId="S::lfarthi1@vols.utk.edu::b4781334-3729-43e3-9418-6007e43402f5" providerId="AD" clId="Web-{335D906B-F862-80FA-6901-2F58413374CA}" dt="2025-03-24T00:48:43.583" v="135" actId="20577"/>
        <pc:sldMkLst>
          <pc:docMk/>
          <pc:sldMk cId="1238574673" sldId="265"/>
        </pc:sldMkLst>
        <pc:spChg chg="mod">
          <ac:chgData name="Farthing, Luke Alexander" userId="S::lfarthi1@vols.utk.edu::b4781334-3729-43e3-9418-6007e43402f5" providerId="AD" clId="Web-{335D906B-F862-80FA-6901-2F58413374CA}" dt="2025-03-24T00:42:14.995" v="2" actId="20577"/>
          <ac:spMkLst>
            <pc:docMk/>
            <pc:sldMk cId="1238574673" sldId="265"/>
            <ac:spMk id="2" creationId="{45FB8246-5D02-C69A-7737-F3E56FFF5F1A}"/>
          </ac:spMkLst>
        </pc:spChg>
        <pc:spChg chg="mod">
          <ac:chgData name="Farthing, Luke Alexander" userId="S::lfarthi1@vols.utk.edu::b4781334-3729-43e3-9418-6007e43402f5" providerId="AD" clId="Web-{335D906B-F862-80FA-6901-2F58413374CA}" dt="2025-03-24T00:48:43.583" v="135" actId="20577"/>
          <ac:spMkLst>
            <pc:docMk/>
            <pc:sldMk cId="1238574673" sldId="265"/>
            <ac:spMk id="3" creationId="{B0B2612F-11EC-965F-4A2B-22BF05338CE6}"/>
          </ac:spMkLst>
        </pc:spChg>
        <pc:picChg chg="del">
          <ac:chgData name="Farthing, Luke Alexander" userId="S::lfarthi1@vols.utk.edu::b4781334-3729-43e3-9418-6007e43402f5" providerId="AD" clId="Web-{335D906B-F862-80FA-6901-2F58413374CA}" dt="2025-03-24T00:44:44.271" v="68"/>
          <ac:picMkLst>
            <pc:docMk/>
            <pc:sldMk cId="1238574673" sldId="265"/>
            <ac:picMk id="4" creationId="{68828E4E-35B9-5D34-5FF8-4F64152E8E00}"/>
          </ac:picMkLst>
        </pc:picChg>
        <pc:picChg chg="add mod">
          <ac:chgData name="Farthing, Luke Alexander" userId="S::lfarthi1@vols.utk.edu::b4781334-3729-43e3-9418-6007e43402f5" providerId="AD" clId="Web-{335D906B-F862-80FA-6901-2F58413374CA}" dt="2025-03-24T00:45:02.756" v="77" actId="1076"/>
          <ac:picMkLst>
            <pc:docMk/>
            <pc:sldMk cId="1238574673" sldId="265"/>
            <ac:picMk id="5" creationId="{D2B6B594-1BBE-9A00-4149-5A9F7F5089D9}"/>
          </ac:picMkLst>
        </pc:picChg>
      </pc:sldChg>
      <pc:sldChg chg="addSp delSp modSp add replId">
        <pc:chgData name="Farthing, Luke Alexander" userId="S::lfarthi1@vols.utk.edu::b4781334-3729-43e3-9418-6007e43402f5" providerId="AD" clId="Web-{335D906B-F862-80FA-6901-2F58413374CA}" dt="2025-03-24T01:05:18.305" v="454" actId="20577"/>
        <pc:sldMkLst>
          <pc:docMk/>
          <pc:sldMk cId="2036713827" sldId="266"/>
        </pc:sldMkLst>
        <pc:spChg chg="mod">
          <ac:chgData name="Farthing, Luke Alexander" userId="S::lfarthi1@vols.utk.edu::b4781334-3729-43e3-9418-6007e43402f5" providerId="AD" clId="Web-{335D906B-F862-80FA-6901-2F58413374CA}" dt="2025-03-24T01:00:56.257" v="282" actId="20577"/>
          <ac:spMkLst>
            <pc:docMk/>
            <pc:sldMk cId="2036713827" sldId="266"/>
            <ac:spMk id="2" creationId="{14BF44B1-ACAE-B204-53B4-D2FF47722E4E}"/>
          </ac:spMkLst>
        </pc:spChg>
        <pc:spChg chg="mod">
          <ac:chgData name="Farthing, Luke Alexander" userId="S::lfarthi1@vols.utk.edu::b4781334-3729-43e3-9418-6007e43402f5" providerId="AD" clId="Web-{335D906B-F862-80FA-6901-2F58413374CA}" dt="2025-03-24T01:05:18.305" v="454" actId="20577"/>
          <ac:spMkLst>
            <pc:docMk/>
            <pc:sldMk cId="2036713827" sldId="266"/>
            <ac:spMk id="3" creationId="{DC988D19-8FE7-8117-6999-0F7D6800630B}"/>
          </ac:spMkLst>
        </pc:spChg>
        <pc:picChg chg="add mod">
          <ac:chgData name="Farthing, Luke Alexander" userId="S::lfarthi1@vols.utk.edu::b4781334-3729-43e3-9418-6007e43402f5" providerId="AD" clId="Web-{335D906B-F862-80FA-6901-2F58413374CA}" dt="2025-03-24T01:04:57.070" v="416" actId="1076"/>
          <ac:picMkLst>
            <pc:docMk/>
            <pc:sldMk cId="2036713827" sldId="266"/>
            <ac:picMk id="4" creationId="{3816F299-93DD-88CF-1455-B6FDD07C4414}"/>
          </ac:picMkLst>
        </pc:picChg>
        <pc:picChg chg="add del">
          <ac:chgData name="Farthing, Luke Alexander" userId="S::lfarthi1@vols.utk.edu::b4781334-3729-43e3-9418-6007e43402f5" providerId="AD" clId="Web-{335D906B-F862-80FA-6901-2F58413374CA}" dt="2025-03-24T01:04:21.099" v="413"/>
          <ac:picMkLst>
            <pc:docMk/>
            <pc:sldMk cId="2036713827" sldId="266"/>
            <ac:picMk id="5" creationId="{C0949EFB-9D0E-454A-DB4A-D1AEA76BF207}"/>
          </ac:picMkLst>
        </pc:picChg>
      </pc:sldChg>
      <pc:sldChg chg="delSp modSp new">
        <pc:chgData name="Farthing, Luke Alexander" userId="S::lfarthi1@vols.utk.edu::b4781334-3729-43e3-9418-6007e43402f5" providerId="AD" clId="Web-{335D906B-F862-80FA-6901-2F58413374CA}" dt="2025-03-25T00:54:51.574" v="983" actId="1076"/>
        <pc:sldMkLst>
          <pc:docMk/>
          <pc:sldMk cId="1987607971" sldId="267"/>
        </pc:sldMkLst>
        <pc:spChg chg="mod">
          <ac:chgData name="Farthing, Luke Alexander" userId="S::lfarthi1@vols.utk.edu::b4781334-3729-43e3-9418-6007e43402f5" providerId="AD" clId="Web-{335D906B-F862-80FA-6901-2F58413374CA}" dt="2025-03-25T00:54:51.574" v="983" actId="1076"/>
          <ac:spMkLst>
            <pc:docMk/>
            <pc:sldMk cId="1987607971" sldId="267"/>
            <ac:spMk id="2" creationId="{A93A8984-FD78-C841-A7C0-FB0452D9E2D9}"/>
          </ac:spMkLst>
        </pc:spChg>
        <pc:spChg chg="del">
          <ac:chgData name="Farthing, Luke Alexander" userId="S::lfarthi1@vols.utk.edu::b4781334-3729-43e3-9418-6007e43402f5" providerId="AD" clId="Web-{335D906B-F862-80FA-6901-2F58413374CA}" dt="2025-03-24T23:30:35.675" v="717"/>
          <ac:spMkLst>
            <pc:docMk/>
            <pc:sldMk cId="1987607971" sldId="267"/>
            <ac:spMk id="3" creationId="{2913D140-7628-0272-D077-435B92F88F72}"/>
          </ac:spMkLst>
        </pc:spChg>
      </pc:sldChg>
      <pc:sldChg chg="delSp modSp add del replId">
        <pc:chgData name="Farthing, Luke Alexander" userId="S::lfarthi1@vols.utk.edu::b4781334-3729-43e3-9418-6007e43402f5" providerId="AD" clId="Web-{335D906B-F862-80FA-6901-2F58413374CA}" dt="2025-03-24T01:08:56.899" v="542"/>
        <pc:sldMkLst>
          <pc:docMk/>
          <pc:sldMk cId="3011728222" sldId="267"/>
        </pc:sldMkLst>
        <pc:spChg chg="mod">
          <ac:chgData name="Farthing, Luke Alexander" userId="S::lfarthi1@vols.utk.edu::b4781334-3729-43e3-9418-6007e43402f5" providerId="AD" clId="Web-{335D906B-F862-80FA-6901-2F58413374CA}" dt="2025-03-24T01:08:17.568" v="520" actId="20577"/>
          <ac:spMkLst>
            <pc:docMk/>
            <pc:sldMk cId="3011728222" sldId="267"/>
            <ac:spMk id="2" creationId="{95985121-E230-2B38-7E8B-A27BD0F37D46}"/>
          </ac:spMkLst>
        </pc:spChg>
        <pc:spChg chg="mod">
          <ac:chgData name="Farthing, Luke Alexander" userId="S::lfarthi1@vols.utk.edu::b4781334-3729-43e3-9418-6007e43402f5" providerId="AD" clId="Web-{335D906B-F862-80FA-6901-2F58413374CA}" dt="2025-03-24T01:08:49.821" v="541" actId="20577"/>
          <ac:spMkLst>
            <pc:docMk/>
            <pc:sldMk cId="3011728222" sldId="267"/>
            <ac:spMk id="3" creationId="{7B63668A-1B94-350F-C630-72392DE70F69}"/>
          </ac:spMkLst>
        </pc:spChg>
        <pc:picChg chg="del">
          <ac:chgData name="Farthing, Luke Alexander" userId="S::lfarthi1@vols.utk.edu::b4781334-3729-43e3-9418-6007e43402f5" providerId="AD" clId="Web-{335D906B-F862-80FA-6901-2F58413374CA}" dt="2025-03-24T01:06:15.137" v="474"/>
          <ac:picMkLst>
            <pc:docMk/>
            <pc:sldMk cId="3011728222" sldId="267"/>
            <ac:picMk id="9" creationId="{35AB1169-FD29-570E-FD1A-B901BA5F13FC}"/>
          </ac:picMkLst>
        </pc:picChg>
      </pc:sldChg>
      <pc:sldChg chg="addSp delSp modSp">
        <pc:chgData name="Farthing, Luke Alexander" userId="S::lfarthi1@vols.utk.edu::b4781334-3729-43e3-9418-6007e43402f5" providerId="AD" clId="Web-{335D906B-F862-80FA-6901-2F58413374CA}" dt="2025-03-25T00:53:40.915" v="982" actId="20577"/>
        <pc:sldMkLst>
          <pc:docMk/>
          <pc:sldMk cId="2107700831" sldId="268"/>
        </pc:sldMkLst>
        <pc:spChg chg="add del mod">
          <ac:chgData name="Farthing, Luke Alexander" userId="S::lfarthi1@vols.utk.edu::b4781334-3729-43e3-9418-6007e43402f5" providerId="AD" clId="Web-{335D906B-F862-80FA-6901-2F58413374CA}" dt="2025-03-25T00:53:40.915" v="982" actId="20577"/>
          <ac:spMkLst>
            <pc:docMk/>
            <pc:sldMk cId="2107700831" sldId="268"/>
            <ac:spMk id="3" creationId="{4DF54559-97F7-F11F-6E7A-B18D5EC77403}"/>
          </ac:spMkLst>
        </pc:spChg>
        <pc:picChg chg="add del mod ord">
          <ac:chgData name="Farthing, Luke Alexander" userId="S::lfarthi1@vols.utk.edu::b4781334-3729-43e3-9418-6007e43402f5" providerId="AD" clId="Web-{335D906B-F862-80FA-6901-2F58413374CA}" dt="2025-03-25T00:46:07.603" v="733"/>
          <ac:picMkLst>
            <pc:docMk/>
            <pc:sldMk cId="2107700831" sldId="268"/>
            <ac:picMk id="4" creationId="{48C61D44-3148-E9B7-1E58-299F051CFB00}"/>
          </ac:picMkLst>
        </pc:picChg>
        <pc:picChg chg="add mod">
          <ac:chgData name="Farthing, Luke Alexander" userId="S::lfarthi1@vols.utk.edu::b4781334-3729-43e3-9418-6007e43402f5" providerId="AD" clId="Web-{335D906B-F862-80FA-6901-2F58413374CA}" dt="2025-03-25T00:46:16.635" v="741" actId="1076"/>
          <ac:picMkLst>
            <pc:docMk/>
            <pc:sldMk cId="2107700831" sldId="268"/>
            <ac:picMk id="5" creationId="{C8779802-C07E-95AF-7D85-95EC7C85FCFF}"/>
          </ac:picMkLst>
        </pc:picChg>
      </pc:sldChg>
      <pc:sldChg chg="addSp delSp modSp">
        <pc:chgData name="Farthing, Luke Alexander" userId="S::lfarthi1@vols.utk.edu::b4781334-3729-43e3-9418-6007e43402f5" providerId="AD" clId="Web-{335D906B-F862-80FA-6901-2F58413374CA}" dt="2025-03-25T01:04:38.593" v="1010" actId="20577"/>
        <pc:sldMkLst>
          <pc:docMk/>
          <pc:sldMk cId="1688498675" sldId="269"/>
        </pc:sldMkLst>
        <pc:spChg chg="mod">
          <ac:chgData name="Farthing, Luke Alexander" userId="S::lfarthi1@vols.utk.edu::b4781334-3729-43e3-9418-6007e43402f5" providerId="AD" clId="Web-{335D906B-F862-80FA-6901-2F58413374CA}" dt="2025-03-25T01:04:38.593" v="1010" actId="20577"/>
          <ac:spMkLst>
            <pc:docMk/>
            <pc:sldMk cId="1688498675" sldId="269"/>
            <ac:spMk id="3" creationId="{810A7D48-FB95-ADFD-E147-29F573C5D58F}"/>
          </ac:spMkLst>
        </pc:spChg>
        <pc:spChg chg="add del mod">
          <ac:chgData name="Farthing, Luke Alexander" userId="S::lfarthi1@vols.utk.edu::b4781334-3729-43e3-9418-6007e43402f5" providerId="AD" clId="Web-{335D906B-F862-80FA-6901-2F58413374CA}" dt="2025-03-25T00:44:52.757" v="722"/>
          <ac:spMkLst>
            <pc:docMk/>
            <pc:sldMk cId="1688498675" sldId="269"/>
            <ac:spMk id="7" creationId="{11E76CB8-417B-D69B-CC7F-9047B02755EE}"/>
          </ac:spMkLst>
        </pc:spChg>
        <pc:picChg chg="add mod">
          <ac:chgData name="Farthing, Luke Alexander" userId="S::lfarthi1@vols.utk.edu::b4781334-3729-43e3-9418-6007e43402f5" providerId="AD" clId="Web-{335D906B-F862-80FA-6901-2F58413374CA}" dt="2025-03-25T00:45:03.742" v="726" actId="1076"/>
          <ac:picMkLst>
            <pc:docMk/>
            <pc:sldMk cId="1688498675" sldId="269"/>
            <ac:picMk id="5" creationId="{9D1FCD7C-620D-05B0-52CA-C5876DA3A4D0}"/>
          </ac:picMkLst>
        </pc:picChg>
      </pc:sldChg>
    </pc:docChg>
  </pc:docChgLst>
  <pc:docChgLst>
    <pc:chgData name="Daniel, Luke Morris" userId="S::ldaniel9@vols.utk.edu::57921dc6-1da8-45d4-a2c4-6a2082dc3570" providerId="AD" clId="Web-{B4970BA7-C53B-9928-364B-2F214E2E3F93}"/>
    <pc:docChg chg="addSld modSld">
      <pc:chgData name="Daniel, Luke Morris" userId="S::ldaniel9@vols.utk.edu::57921dc6-1da8-45d4-a2c4-6a2082dc3570" providerId="AD" clId="Web-{B4970BA7-C53B-9928-364B-2F214E2E3F93}" dt="2025-03-25T00:36:17.098" v="37" actId="1076"/>
      <pc:docMkLst>
        <pc:docMk/>
      </pc:docMkLst>
      <pc:sldChg chg="addSp modSp">
        <pc:chgData name="Daniel, Luke Morris" userId="S::ldaniel9@vols.utk.edu::57921dc6-1da8-45d4-a2c4-6a2082dc3570" providerId="AD" clId="Web-{B4970BA7-C53B-9928-364B-2F214E2E3F93}" dt="2025-03-25T00:36:17.098" v="37" actId="1076"/>
        <pc:sldMkLst>
          <pc:docMk/>
          <pc:sldMk cId="3342849626" sldId="264"/>
        </pc:sldMkLst>
        <pc:picChg chg="add mod">
          <ac:chgData name="Daniel, Luke Morris" userId="S::ldaniel9@vols.utk.edu::57921dc6-1da8-45d4-a2c4-6a2082dc3570" providerId="AD" clId="Web-{B4970BA7-C53B-9928-364B-2F214E2E3F93}" dt="2025-03-25T00:36:17.098" v="37" actId="1076"/>
          <ac:picMkLst>
            <pc:docMk/>
            <pc:sldMk cId="3342849626" sldId="264"/>
            <ac:picMk id="3" creationId="{B8DBAB0B-AE03-B03F-52FB-C79DD2DD033F}"/>
          </ac:picMkLst>
        </pc:picChg>
        <pc:picChg chg="mod">
          <ac:chgData name="Daniel, Luke Morris" userId="S::ldaniel9@vols.utk.edu::57921dc6-1da8-45d4-a2c4-6a2082dc3570" providerId="AD" clId="Web-{B4970BA7-C53B-9928-364B-2F214E2E3F93}" dt="2025-03-25T00:36:02.988" v="35" actId="1076"/>
          <ac:picMkLst>
            <pc:docMk/>
            <pc:sldMk cId="3342849626" sldId="264"/>
            <ac:picMk id="5" creationId="{1D321D5E-7F78-B848-7226-AF1A1EDC6DAD}"/>
          </ac:picMkLst>
        </pc:picChg>
        <pc:picChg chg="mod">
          <ac:chgData name="Daniel, Luke Morris" userId="S::ldaniel9@vols.utk.edu::57921dc6-1da8-45d4-a2c4-6a2082dc3570" providerId="AD" clId="Web-{B4970BA7-C53B-9928-364B-2F214E2E3F93}" dt="2025-03-25T00:36:05.270" v="36" actId="1076"/>
          <ac:picMkLst>
            <pc:docMk/>
            <pc:sldMk cId="3342849626" sldId="264"/>
            <ac:picMk id="7" creationId="{F2F5A7E0-CC8C-DA0E-AA64-95C54D472112}"/>
          </ac:picMkLst>
        </pc:picChg>
      </pc:sldChg>
      <pc:sldChg chg="modSp new">
        <pc:chgData name="Daniel, Luke Morris" userId="S::ldaniel9@vols.utk.edu::57921dc6-1da8-45d4-a2c4-6a2082dc3570" providerId="AD" clId="Web-{B4970BA7-C53B-9928-364B-2F214E2E3F93}" dt="2025-03-25T00:26:18.208" v="11" actId="20577"/>
        <pc:sldMkLst>
          <pc:docMk/>
          <pc:sldMk cId="2107700831" sldId="268"/>
        </pc:sldMkLst>
        <pc:spChg chg="mod">
          <ac:chgData name="Daniel, Luke Morris" userId="S::ldaniel9@vols.utk.edu::57921dc6-1da8-45d4-a2c4-6a2082dc3570" providerId="AD" clId="Web-{B4970BA7-C53B-9928-364B-2F214E2E3F93}" dt="2025-03-25T00:26:18.208" v="11" actId="20577"/>
          <ac:spMkLst>
            <pc:docMk/>
            <pc:sldMk cId="2107700831" sldId="268"/>
            <ac:spMk id="2" creationId="{7D8B425E-23C7-0821-A896-B14E741A2B45}"/>
          </ac:spMkLst>
        </pc:spChg>
      </pc:sldChg>
      <pc:sldChg chg="modSp new">
        <pc:chgData name="Daniel, Luke Morris" userId="S::ldaniel9@vols.utk.edu::57921dc6-1da8-45d4-a2c4-6a2082dc3570" providerId="AD" clId="Web-{B4970BA7-C53B-9928-364B-2F214E2E3F93}" dt="2025-03-25T00:30:17.620" v="26" actId="20577"/>
        <pc:sldMkLst>
          <pc:docMk/>
          <pc:sldMk cId="1688498675" sldId="269"/>
        </pc:sldMkLst>
        <pc:spChg chg="mod">
          <ac:chgData name="Daniel, Luke Morris" userId="S::ldaniel9@vols.utk.edu::57921dc6-1da8-45d4-a2c4-6a2082dc3570" providerId="AD" clId="Web-{B4970BA7-C53B-9928-364B-2F214E2E3F93}" dt="2025-03-25T00:30:17.620" v="26" actId="20577"/>
          <ac:spMkLst>
            <pc:docMk/>
            <pc:sldMk cId="1688498675" sldId="269"/>
            <ac:spMk id="2" creationId="{BE287119-55DA-8E09-7A30-0DEA9F51846A}"/>
          </ac:spMkLst>
        </pc:spChg>
      </pc:sldChg>
    </pc:docChg>
  </pc:docChgLst>
  <pc:docChgLst>
    <pc:chgData name="Farthing, Luke Alexander" userId="S::lfarthi1@vols.utk.edu::b4781334-3729-43e3-9418-6007e43402f5" providerId="AD" clId="Web-{38D3F44F-4D27-0D24-E4EA-A5776F9D5193}"/>
    <pc:docChg chg="modSld">
      <pc:chgData name="Farthing, Luke Alexander" userId="S::lfarthi1@vols.utk.edu::b4781334-3729-43e3-9418-6007e43402f5" providerId="AD" clId="Web-{38D3F44F-4D27-0D24-E4EA-A5776F9D5193}" dt="2025-03-25T01:36:57.251" v="288" actId="20577"/>
      <pc:docMkLst>
        <pc:docMk/>
      </pc:docMkLst>
      <pc:sldChg chg="modSp">
        <pc:chgData name="Farthing, Luke Alexander" userId="S::lfarthi1@vols.utk.edu::b4781334-3729-43e3-9418-6007e43402f5" providerId="AD" clId="Web-{38D3F44F-4D27-0D24-E4EA-A5776F9D5193}" dt="2025-03-25T01:26:18.736" v="285" actId="1076"/>
        <pc:sldMkLst>
          <pc:docMk/>
          <pc:sldMk cId="1715413519" sldId="257"/>
        </pc:sldMkLst>
        <pc:spChg chg="mod">
          <ac:chgData name="Farthing, Luke Alexander" userId="S::lfarthi1@vols.utk.edu::b4781334-3729-43e3-9418-6007e43402f5" providerId="AD" clId="Web-{38D3F44F-4D27-0D24-E4EA-A5776F9D5193}" dt="2025-03-25T01:26:16.533" v="284" actId="20577"/>
          <ac:spMkLst>
            <pc:docMk/>
            <pc:sldMk cId="1715413519" sldId="257"/>
            <ac:spMk id="3" creationId="{C31A39EB-E59B-DEC9-2007-13811296575B}"/>
          </ac:spMkLst>
        </pc:spChg>
        <pc:picChg chg="mod">
          <ac:chgData name="Farthing, Luke Alexander" userId="S::lfarthi1@vols.utk.edu::b4781334-3729-43e3-9418-6007e43402f5" providerId="AD" clId="Web-{38D3F44F-4D27-0D24-E4EA-A5776F9D5193}" dt="2025-03-25T01:26:18.736" v="285" actId="1076"/>
          <ac:picMkLst>
            <pc:docMk/>
            <pc:sldMk cId="1715413519" sldId="257"/>
            <ac:picMk id="5" creationId="{B0A93B6C-9852-3421-0FBA-A4B777CA1AD8}"/>
          </ac:picMkLst>
        </pc:picChg>
      </pc:sldChg>
      <pc:sldChg chg="delSp modSp">
        <pc:chgData name="Farthing, Luke Alexander" userId="S::lfarthi1@vols.utk.edu::b4781334-3729-43e3-9418-6007e43402f5" providerId="AD" clId="Web-{38D3F44F-4D27-0D24-E4EA-A5776F9D5193}" dt="2025-03-25T01:24:01.452" v="86" actId="1076"/>
        <pc:sldMkLst>
          <pc:docMk/>
          <pc:sldMk cId="1736885400" sldId="260"/>
        </pc:sldMkLst>
        <pc:spChg chg="del">
          <ac:chgData name="Farthing, Luke Alexander" userId="S::lfarthi1@vols.utk.edu::b4781334-3729-43e3-9418-6007e43402f5" providerId="AD" clId="Web-{38D3F44F-4D27-0D24-E4EA-A5776F9D5193}" dt="2025-03-25T01:23:54.889" v="85"/>
          <ac:spMkLst>
            <pc:docMk/>
            <pc:sldMk cId="1736885400" sldId="260"/>
            <ac:spMk id="3" creationId="{E86F0D9E-9A9D-5A2E-4A56-7F9A33022F09}"/>
          </ac:spMkLst>
        </pc:spChg>
        <pc:picChg chg="mod">
          <ac:chgData name="Farthing, Luke Alexander" userId="S::lfarthi1@vols.utk.edu::b4781334-3729-43e3-9418-6007e43402f5" providerId="AD" clId="Web-{38D3F44F-4D27-0D24-E4EA-A5776F9D5193}" dt="2025-03-25T01:24:01.452" v="86" actId="1076"/>
          <ac:picMkLst>
            <pc:docMk/>
            <pc:sldMk cId="1736885400" sldId="260"/>
            <ac:picMk id="5" creationId="{48B6C456-2B28-1C10-6EF5-7C2638247A05}"/>
          </ac:picMkLst>
        </pc:picChg>
      </pc:sldChg>
      <pc:sldChg chg="addSp delSp modSp">
        <pc:chgData name="Farthing, Luke Alexander" userId="S::lfarthi1@vols.utk.edu::b4781334-3729-43e3-9418-6007e43402f5" providerId="AD" clId="Web-{38D3F44F-4D27-0D24-E4EA-A5776F9D5193}" dt="2025-03-25T01:11:35.638" v="18"/>
        <pc:sldMkLst>
          <pc:docMk/>
          <pc:sldMk cId="1758564676" sldId="263"/>
        </pc:sldMkLst>
        <pc:spChg chg="add del mod">
          <ac:chgData name="Farthing, Luke Alexander" userId="S::lfarthi1@vols.utk.edu::b4781334-3729-43e3-9418-6007e43402f5" providerId="AD" clId="Web-{38D3F44F-4D27-0D24-E4EA-A5776F9D5193}" dt="2025-03-25T01:11:35.638" v="18"/>
          <ac:spMkLst>
            <pc:docMk/>
            <pc:sldMk cId="1758564676" sldId="263"/>
            <ac:spMk id="3" creationId="{D7B8EF91-A368-8927-74EE-8088CF6625FD}"/>
          </ac:spMkLst>
        </pc:spChg>
      </pc:sldChg>
      <pc:sldChg chg="modSp">
        <pc:chgData name="Farthing, Luke Alexander" userId="S::lfarthi1@vols.utk.edu::b4781334-3729-43e3-9418-6007e43402f5" providerId="AD" clId="Web-{38D3F44F-4D27-0D24-E4EA-A5776F9D5193}" dt="2025-03-25T01:36:57.251" v="288" actId="20577"/>
        <pc:sldMkLst>
          <pc:docMk/>
          <pc:sldMk cId="1688498675" sldId="269"/>
        </pc:sldMkLst>
        <pc:spChg chg="mod">
          <ac:chgData name="Farthing, Luke Alexander" userId="S::lfarthi1@vols.utk.edu::b4781334-3729-43e3-9418-6007e43402f5" providerId="AD" clId="Web-{38D3F44F-4D27-0D24-E4EA-A5776F9D5193}" dt="2025-03-25T01:36:57.251" v="288" actId="20577"/>
          <ac:spMkLst>
            <pc:docMk/>
            <pc:sldMk cId="1688498675" sldId="269"/>
            <ac:spMk id="3" creationId="{810A7D48-FB95-ADFD-E147-29F573C5D58F}"/>
          </ac:spMkLst>
        </pc:spChg>
      </pc:sldChg>
    </pc:docChg>
  </pc:docChgLst>
  <pc:docChgLst>
    <pc:chgData name="Daniel, Luke Morris" userId="57921dc6-1da8-45d4-a2c4-6a2082dc3570" providerId="ADAL" clId="{A6E57D4E-33B4-4CD4-8DC0-0C1D0E1007D1}"/>
    <pc:docChg chg="custSel modSld">
      <pc:chgData name="Daniel, Luke Morris" userId="57921dc6-1da8-45d4-a2c4-6a2082dc3570" providerId="ADAL" clId="{A6E57D4E-33B4-4CD4-8DC0-0C1D0E1007D1}" dt="2025-03-25T03:07:08.125" v="990" actId="20577"/>
      <pc:docMkLst>
        <pc:docMk/>
      </pc:docMkLst>
      <pc:sldChg chg="modSp mod">
        <pc:chgData name="Daniel, Luke Morris" userId="57921dc6-1da8-45d4-a2c4-6a2082dc3570" providerId="ADAL" clId="{A6E57D4E-33B4-4CD4-8DC0-0C1D0E1007D1}" dt="2025-03-25T03:06:07.021" v="969" actId="1076"/>
        <pc:sldMkLst>
          <pc:docMk/>
          <pc:sldMk cId="1715413519" sldId="257"/>
        </pc:sldMkLst>
        <pc:spChg chg="mod">
          <ac:chgData name="Daniel, Luke Morris" userId="57921dc6-1da8-45d4-a2c4-6a2082dc3570" providerId="ADAL" clId="{A6E57D4E-33B4-4CD4-8DC0-0C1D0E1007D1}" dt="2025-03-25T02:41:18.992" v="438" actId="20577"/>
          <ac:spMkLst>
            <pc:docMk/>
            <pc:sldMk cId="1715413519" sldId="257"/>
            <ac:spMk id="3" creationId="{C31A39EB-E59B-DEC9-2007-13811296575B}"/>
          </ac:spMkLst>
        </pc:spChg>
        <pc:picChg chg="mod">
          <ac:chgData name="Daniel, Luke Morris" userId="57921dc6-1da8-45d4-a2c4-6a2082dc3570" providerId="ADAL" clId="{A6E57D4E-33B4-4CD4-8DC0-0C1D0E1007D1}" dt="2025-03-25T03:06:07.021" v="969" actId="1076"/>
          <ac:picMkLst>
            <pc:docMk/>
            <pc:sldMk cId="1715413519" sldId="257"/>
            <ac:picMk id="5" creationId="{B0A93B6C-9852-3421-0FBA-A4B777CA1AD8}"/>
          </ac:picMkLst>
        </pc:picChg>
      </pc:sldChg>
      <pc:sldChg chg="modSp mod">
        <pc:chgData name="Daniel, Luke Morris" userId="57921dc6-1da8-45d4-a2c4-6a2082dc3570" providerId="ADAL" clId="{A6E57D4E-33B4-4CD4-8DC0-0C1D0E1007D1}" dt="2025-03-25T02:42:44.957" v="439" actId="14100"/>
        <pc:sldMkLst>
          <pc:docMk/>
          <pc:sldMk cId="3712088749" sldId="258"/>
        </pc:sldMkLst>
        <pc:spChg chg="mod">
          <ac:chgData name="Daniel, Luke Morris" userId="57921dc6-1da8-45d4-a2c4-6a2082dc3570" providerId="ADAL" clId="{A6E57D4E-33B4-4CD4-8DC0-0C1D0E1007D1}" dt="2025-03-25T02:42:44.957" v="439" actId="14100"/>
          <ac:spMkLst>
            <pc:docMk/>
            <pc:sldMk cId="3712088749" sldId="258"/>
            <ac:spMk id="3" creationId="{838379AD-E8C2-1631-B213-EF28D601F686}"/>
          </ac:spMkLst>
        </pc:spChg>
      </pc:sldChg>
      <pc:sldChg chg="modSp mod">
        <pc:chgData name="Daniel, Luke Morris" userId="57921dc6-1da8-45d4-a2c4-6a2082dc3570" providerId="ADAL" clId="{A6E57D4E-33B4-4CD4-8DC0-0C1D0E1007D1}" dt="2025-03-25T02:43:16.157" v="445" actId="20577"/>
        <pc:sldMkLst>
          <pc:docMk/>
          <pc:sldMk cId="4116669864" sldId="259"/>
        </pc:sldMkLst>
        <pc:spChg chg="mod">
          <ac:chgData name="Daniel, Luke Morris" userId="57921dc6-1da8-45d4-a2c4-6a2082dc3570" providerId="ADAL" clId="{A6E57D4E-33B4-4CD4-8DC0-0C1D0E1007D1}" dt="2025-03-25T02:43:16.157" v="445" actId="20577"/>
          <ac:spMkLst>
            <pc:docMk/>
            <pc:sldMk cId="4116669864" sldId="259"/>
            <ac:spMk id="3" creationId="{2FB42A28-EACE-0EC7-6612-BBDB6DF8ADD5}"/>
          </ac:spMkLst>
        </pc:spChg>
      </pc:sldChg>
      <pc:sldChg chg="modSp mod">
        <pc:chgData name="Daniel, Luke Morris" userId="57921dc6-1da8-45d4-a2c4-6a2082dc3570" providerId="ADAL" clId="{A6E57D4E-33B4-4CD4-8DC0-0C1D0E1007D1}" dt="2025-03-25T00:56:32.097" v="13" actId="208"/>
        <pc:sldMkLst>
          <pc:docMk/>
          <pc:sldMk cId="1704493133" sldId="261"/>
        </pc:sldMkLst>
        <pc:picChg chg="mod">
          <ac:chgData name="Daniel, Luke Morris" userId="57921dc6-1da8-45d4-a2c4-6a2082dc3570" providerId="ADAL" clId="{A6E57D4E-33B4-4CD4-8DC0-0C1D0E1007D1}" dt="2025-03-25T00:56:32.097" v="13" actId="208"/>
          <ac:picMkLst>
            <pc:docMk/>
            <pc:sldMk cId="1704493133" sldId="261"/>
            <ac:picMk id="5" creationId="{6F8585DE-8707-C064-CE11-0AD580D767E9}"/>
          </ac:picMkLst>
        </pc:picChg>
      </pc:sldChg>
      <pc:sldChg chg="modSp mod">
        <pc:chgData name="Daniel, Luke Morris" userId="57921dc6-1da8-45d4-a2c4-6a2082dc3570" providerId="ADAL" clId="{A6E57D4E-33B4-4CD4-8DC0-0C1D0E1007D1}" dt="2025-03-25T03:05:48.991" v="968" actId="1076"/>
        <pc:sldMkLst>
          <pc:docMk/>
          <pc:sldMk cId="997301153" sldId="262"/>
        </pc:sldMkLst>
        <pc:picChg chg="mod">
          <ac:chgData name="Daniel, Luke Morris" userId="57921dc6-1da8-45d4-a2c4-6a2082dc3570" providerId="ADAL" clId="{A6E57D4E-33B4-4CD4-8DC0-0C1D0E1007D1}" dt="2025-03-25T03:05:48.991" v="968" actId="1076"/>
          <ac:picMkLst>
            <pc:docMk/>
            <pc:sldMk cId="997301153" sldId="262"/>
            <ac:picMk id="9" creationId="{0EEBD9FA-D799-5F5D-CF37-26AA1F7F4E27}"/>
          </ac:picMkLst>
        </pc:picChg>
      </pc:sldChg>
      <pc:sldChg chg="modSp mod">
        <pc:chgData name="Daniel, Luke Morris" userId="57921dc6-1da8-45d4-a2c4-6a2082dc3570" providerId="ADAL" clId="{A6E57D4E-33B4-4CD4-8DC0-0C1D0E1007D1}" dt="2025-03-25T03:04:38.196" v="965" actId="27636"/>
        <pc:sldMkLst>
          <pc:docMk/>
          <pc:sldMk cId="2107700831" sldId="268"/>
        </pc:sldMkLst>
        <pc:spChg chg="mod">
          <ac:chgData name="Daniel, Luke Morris" userId="57921dc6-1da8-45d4-a2c4-6a2082dc3570" providerId="ADAL" clId="{A6E57D4E-33B4-4CD4-8DC0-0C1D0E1007D1}" dt="2025-03-25T03:04:38.196" v="965" actId="27636"/>
          <ac:spMkLst>
            <pc:docMk/>
            <pc:sldMk cId="2107700831" sldId="268"/>
            <ac:spMk id="3" creationId="{4DF54559-97F7-F11F-6E7A-B18D5EC77403}"/>
          </ac:spMkLst>
        </pc:spChg>
        <pc:picChg chg="mod">
          <ac:chgData name="Daniel, Luke Morris" userId="57921dc6-1da8-45d4-a2c4-6a2082dc3570" providerId="ADAL" clId="{A6E57D4E-33B4-4CD4-8DC0-0C1D0E1007D1}" dt="2025-03-25T03:04:30.310" v="963" actId="1076"/>
          <ac:picMkLst>
            <pc:docMk/>
            <pc:sldMk cId="2107700831" sldId="268"/>
            <ac:picMk id="5" creationId="{C8779802-C07E-95AF-7D85-95EC7C85FCFF}"/>
          </ac:picMkLst>
        </pc:picChg>
      </pc:sldChg>
      <pc:sldChg chg="modSp mod">
        <pc:chgData name="Daniel, Luke Morris" userId="57921dc6-1da8-45d4-a2c4-6a2082dc3570" providerId="ADAL" clId="{A6E57D4E-33B4-4CD4-8DC0-0C1D0E1007D1}" dt="2025-03-25T03:07:08.125" v="990" actId="20577"/>
        <pc:sldMkLst>
          <pc:docMk/>
          <pc:sldMk cId="1688498675" sldId="269"/>
        </pc:sldMkLst>
        <pc:spChg chg="mod">
          <ac:chgData name="Daniel, Luke Morris" userId="57921dc6-1da8-45d4-a2c4-6a2082dc3570" providerId="ADAL" clId="{A6E57D4E-33B4-4CD4-8DC0-0C1D0E1007D1}" dt="2025-03-25T02:51:51.849" v="758" actId="20577"/>
          <ac:spMkLst>
            <pc:docMk/>
            <pc:sldMk cId="1688498675" sldId="269"/>
            <ac:spMk id="2" creationId="{BE287119-55DA-8E09-7A30-0DEA9F51846A}"/>
          </ac:spMkLst>
        </pc:spChg>
        <pc:spChg chg="mod">
          <ac:chgData name="Daniel, Luke Morris" userId="57921dc6-1da8-45d4-a2c4-6a2082dc3570" providerId="ADAL" clId="{A6E57D4E-33B4-4CD4-8DC0-0C1D0E1007D1}" dt="2025-03-25T03:07:08.125" v="990" actId="20577"/>
          <ac:spMkLst>
            <pc:docMk/>
            <pc:sldMk cId="1688498675" sldId="269"/>
            <ac:spMk id="3" creationId="{810A7D48-FB95-ADFD-E147-29F573C5D58F}"/>
          </ac:spMkLst>
        </pc:spChg>
        <pc:picChg chg="mod">
          <ac:chgData name="Daniel, Luke Morris" userId="57921dc6-1da8-45d4-a2c4-6a2082dc3570" providerId="ADAL" clId="{A6E57D4E-33B4-4CD4-8DC0-0C1D0E1007D1}" dt="2025-03-25T03:05:16.402" v="967" actId="1076"/>
          <ac:picMkLst>
            <pc:docMk/>
            <pc:sldMk cId="1688498675" sldId="269"/>
            <ac:picMk id="5" creationId="{9D1FCD7C-620D-05B0-52CA-C5876DA3A4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03A3-E93D-12DB-9AE6-94FD5FA5D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D2081-D1A8-FBB6-E720-88C749A78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76C77-144C-1B18-F749-072180EE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4E73-A4E2-40F9-9877-606590A5B09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2A3EA-879D-FDFD-7045-AB434A41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E1E4-2D3A-EBE3-0B10-EDC909B4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1591-4CB3-4AB2-A77E-47607E4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5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26E4-0428-9227-0C55-B73386A0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20A59-389E-93F2-1AD6-BE237EA43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97BB-2E0B-50E7-465E-0C34F51D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4E73-A4E2-40F9-9877-606590A5B09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E0E1-09D7-CFEB-9C14-4FED229E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F5F17-C7AC-CA76-9590-80CA6F24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1591-4CB3-4AB2-A77E-47607E4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0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F17CC-3AF1-8D87-9CFA-A41C67E71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1FEBF-0927-6054-FBDD-1ABE57199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C7BAE-86CA-2573-DF53-0AEE56A9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4E73-A4E2-40F9-9877-606590A5B09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6D1E-07EB-EDA1-E815-46453293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A51AE-D626-A48B-7F9D-CB1A39A6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1591-4CB3-4AB2-A77E-47607E4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6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DE55-072A-6942-F504-32E437FB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7E8D-B578-D737-8EB1-DD96F7AB4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79BD1-A216-9120-0169-E3105674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4E73-A4E2-40F9-9877-606590A5B09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CBBA9-199F-64F6-351A-626BC5F9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9251B-544B-D9DA-604A-25570279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1591-4CB3-4AB2-A77E-47607E4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2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B333-D8E2-812B-E825-8BA4F187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82B4A-D6AD-AE05-AD5C-479F4D5A4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C3101-5533-1584-1178-CB08E2B8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4E73-A4E2-40F9-9877-606590A5B09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2EE76-145B-171C-5F25-47AAB5C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9366E-7E31-3CB4-7BD2-194C525A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1591-4CB3-4AB2-A77E-47607E4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8CE0-AEEF-8A3D-4443-C8DD5C48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E0F4-7504-AA51-8936-56EE5954F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88DF8-208F-673F-EF8C-87C5C0641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4D6A1-660A-F83B-AE0B-A1B73EBE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4E73-A4E2-40F9-9877-606590A5B09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D5816-D85F-65EF-1D1F-6E3B88A7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9D337-3225-3FBA-2AF3-62B2E2DC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1591-4CB3-4AB2-A77E-47607E4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5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2D6D-D6B7-61E5-1892-00249DB4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26DF5-D951-AFC4-D261-FEF50B5AF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CD4FD-1696-0BCC-FFCF-CD8367FFB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02492-C6D3-8496-8805-0B5FF290D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A1F47-5B82-702B-5B8B-E0E87C5DC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C659E-C1EA-0B0A-E13B-D036A84F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4E73-A4E2-40F9-9877-606590A5B09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0322D-197D-9877-4D5F-8CCB60BA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8FB6A-3827-5206-6A6B-E9394FEE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1591-4CB3-4AB2-A77E-47607E4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C023-E4FE-B5AD-6513-69996EF6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6D251-909C-5358-875C-BB2F8A7B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4E73-A4E2-40F9-9877-606590A5B09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04750-A2ED-290D-C331-9D338948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89B27-6A35-3B87-B139-FF66C12A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1591-4CB3-4AB2-A77E-47607E4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8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05F6A-E5C2-6761-65CE-D07A1773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4E73-A4E2-40F9-9877-606590A5B09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25DA5-4821-3DF2-FA57-DF1A55F1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DB5B6-22C0-30FE-E3FD-DFB6136E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1591-4CB3-4AB2-A77E-47607E4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65BB-2D30-335B-A596-060906B5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76F1-EF19-13BF-720E-0EB36278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D54F5-3CDF-6249-F606-93E820CCC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652AC-D2AD-FAF7-5686-8BE784AF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4E73-A4E2-40F9-9877-606590A5B09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7D7A7-8F26-4D55-1CA6-A4FE82B1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D22CD-4615-C19F-A8D8-A64DCC31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1591-4CB3-4AB2-A77E-47607E4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9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B5D9-1E30-6C70-724C-76DBD2CB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2E081-C8E0-A2A4-C5D9-B9E84769A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351F4-33E3-C981-FE7B-3D53BEC06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67522-7C28-D570-2029-059C8015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4E73-A4E2-40F9-9877-606590A5B09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29344-9531-4E05-B479-0C559C80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DBDD7-0ECB-E140-3AC1-039618DA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1591-4CB3-4AB2-A77E-47607E4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74526-63C7-5ACF-208A-A47866B2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33FAE-589F-A981-F5D2-C0D5499C1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5560C-D3A4-6AE2-F8A9-426FE49A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6F4E73-A4E2-40F9-9877-606590A5B092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6DC0-E903-6C38-15C8-360182A29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D09B7-3A4F-6137-D531-DA4871FBC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31591-4CB3-4AB2-A77E-47607E49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1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4DB6-4669-8D03-B5D5-E44729665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Paper Review: An Efficient Performance Testing of Web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6EE2E-9C45-9E99-1119-4855B3AC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Luke Daniel and Luke Farthing</a:t>
            </a:r>
          </a:p>
        </p:txBody>
      </p:sp>
    </p:spTree>
    <p:extLst>
      <p:ext uri="{BB962C8B-B14F-4D97-AF65-F5344CB8AC3E}">
        <p14:creationId xmlns:p14="http://schemas.microsoft.com/office/powerpoint/2010/main" val="131954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D739-79A2-F7FA-C2CA-549105F6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Results (cont.)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2E3ECD-10DE-9487-1293-4040E99FB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3067"/>
            <a:ext cx="4993546" cy="4287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54B68D-7473-301B-8E8D-3279F6A63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9282"/>
            <a:ext cx="5132832" cy="442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64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2AF2-67D2-351C-C7FD-66E34EE2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Results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21D5E-7F78-B848-7226-AF1A1EDC6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11" y="2383903"/>
            <a:ext cx="3456512" cy="2976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5A7E0-CC8C-DA0E-AA64-95C54D472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48" y="2387533"/>
            <a:ext cx="3456513" cy="2972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DBAB0B-AE03-B03F-52FB-C79DD2DD0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670" y="2387768"/>
            <a:ext cx="3641056" cy="29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4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7119-55DA-8E09-7A30-0DEA9F51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APM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A7D48-FB95-ADFD-E147-29F573C5D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08485"/>
                <a:ext cx="10515600" cy="306847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– Sum of performance of each TP (throughput per user in </a:t>
                </a:r>
                <a:r>
                  <a:rPr lang="en-US" sz="2400" dirty="0" err="1"/>
                  <a:t>Kb</a:t>
                </a:r>
                <a:r>
                  <a:rPr lang="en-US" sz="2400" dirty="0"/>
                  <a:t>/</a:t>
                </a:r>
                <a:r>
                  <a:rPr lang="en-US" sz="2400"/>
                  <a:t>sec)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– Sum of response time of each TP (average response time in seconds)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 – Position of TP w/ max faults</a:t>
                </a:r>
              </a:p>
              <a:p>
                <a:r>
                  <a:rPr lang="en-US" sz="2400" dirty="0"/>
                  <a:t>n – Number of TP’s</a:t>
                </a:r>
              </a:p>
              <a:p>
                <a:r>
                  <a:rPr lang="en-US" sz="2400" dirty="0"/>
                  <a:t>f – Sum of identified faults of each TP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A7D48-FB95-ADFD-E147-29F573C5D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08485"/>
                <a:ext cx="10515600" cy="3068478"/>
              </a:xfrm>
              <a:blipFill>
                <a:blip r:embed="rId2"/>
                <a:stretch>
                  <a:fillRect l="-812" t="-2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D1FCD7C-620D-05B0-52CA-C5876DA3A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60" y="1690688"/>
            <a:ext cx="5309757" cy="10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9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425E-23C7-0821-A896-B14E741A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4559-97F7-F11F-6E7A-B18D5EC7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41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authors concluded that the lower APM score for WS2 occurred due to the inconsistent changes in performance (P) which made the test plan less effective.</a:t>
            </a:r>
          </a:p>
          <a:p>
            <a:r>
              <a:rPr lang="en-US" dirty="0"/>
              <a:t>The authors concluded that the APM calculations provided adequate insight into each web service and helped highlight performance faults as they presented themselves.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table with numbers and a number&#10;&#10;AI-generated content may be incorrect.">
            <a:extLst>
              <a:ext uri="{FF2B5EF4-FFF2-40B4-BE49-F238E27FC236}">
                <a16:creationId xmlns:a16="http://schemas.microsoft.com/office/drawing/2014/main" id="{C8779802-C07E-95AF-7D85-95EC7C85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10" y="2233183"/>
            <a:ext cx="4710303" cy="239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0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8984-FD78-C841-A7C0-FB0452D9E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7754"/>
            <a:ext cx="91440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760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9E04-5CAC-A2F5-5E04-EF881D43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39EB-E59B-DEC9-2007-13811296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paper proposes an equation for assessing the strength of load testing approaches using data gathered from open-source testing software (Apache JMeter).</a:t>
            </a:r>
          </a:p>
          <a:p>
            <a:r>
              <a:rPr lang="en-US" dirty="0"/>
              <a:t>The authors used 5 different Web Service data sets to evaluate their approach using this method.</a:t>
            </a:r>
          </a:p>
          <a:p>
            <a:r>
              <a:rPr lang="en-US" dirty="0"/>
              <a:t>"We use these metrics to propose the APM metric for assessing the strength of our proposed load testing approach."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93B6C-9852-3421-0FBA-A4B777CA1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121" y="5081540"/>
            <a:ext cx="5309757" cy="10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1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72A2-6CE4-5B2F-EE6A-41442F13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79AD-E8C2-1631-B213-EF28D601F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Performance engineering is an essential part of the software development lifecycle (SDLC). </a:t>
            </a:r>
          </a:p>
          <a:p>
            <a:r>
              <a:rPr lang="en-US" dirty="0"/>
              <a:t>Performance problems for web applications commonly occur when users encounter high response times and latency rates when under significant load.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338D1-4F02-2CA9-2D50-86B6C9C0D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323" y="4124198"/>
            <a:ext cx="4737354" cy="23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8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3BD9-3837-E513-E72F-CA0947C6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Apache JMeter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2A28-EACE-0EC7-6612-BBDB6DF8A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JMeter is an open-source software tool designed to test functional behavior and to measure the performance of web applications. </a:t>
            </a:r>
          </a:p>
          <a:p>
            <a:r>
              <a:rPr lang="en-US" dirty="0"/>
              <a:t>In this paper, the authors use JMeter to gather test data that they will eventually use when calculating final APM scores.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D9E4D-90E3-858F-20D9-9CA995624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53" y="4421847"/>
            <a:ext cx="4008293" cy="135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6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04923-332F-6379-4E4D-ED7C8B823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8246-5D02-C69A-7737-F3E56FFF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2612F-11EC-965F-4A2B-22BF05338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Load Testing is the method by which Apache JMeter evaluates web services and their performance.</a:t>
            </a:r>
          </a:p>
          <a:p>
            <a:r>
              <a:rPr lang="en-US"/>
              <a:t>How well can the service handle aggressive increases in user count and transactions?</a:t>
            </a:r>
          </a:p>
          <a:p>
            <a:endParaRPr lang="en-US"/>
          </a:p>
        </p:txBody>
      </p:sp>
      <p:pic>
        <p:nvPicPr>
          <p:cNvPr id="5" name="Picture 4" descr="What Are Load Testing Types? - LoadView">
            <a:extLst>
              <a:ext uri="{FF2B5EF4-FFF2-40B4-BE49-F238E27FC236}">
                <a16:creationId xmlns:a16="http://schemas.microsoft.com/office/drawing/2014/main" id="{D2B6B594-1BBE-9A00-4149-5A9F7F508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505" y="3623632"/>
            <a:ext cx="4064002" cy="290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7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E517C-E30B-F7F4-D5E7-EAF8BEEA0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44B1-ACAE-B204-53B4-D2FF4772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You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88D19-8FE7-8117-6999-0F7D6800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 essential step in preparing for Load Testing using Apache JMeter, determine the hardware and software specifications that all tests will be run on.</a:t>
            </a:r>
          </a:p>
          <a:p>
            <a:r>
              <a:rPr lang="en-US"/>
              <a:t>If hardware and software varies, performance evaluations will vary.</a:t>
            </a:r>
          </a:p>
          <a:p>
            <a:r>
              <a:rPr lang="en-US"/>
              <a:t>The authors of the paper used this setup:</a:t>
            </a:r>
          </a:p>
          <a:p>
            <a:endParaRPr lang="en-US"/>
          </a:p>
        </p:txBody>
      </p:sp>
      <p:pic>
        <p:nvPicPr>
          <p:cNvPr id="4" name="Picture 3" descr="A table with text on it&#10;&#10;AI-generated content may be incorrect.">
            <a:extLst>
              <a:ext uri="{FF2B5EF4-FFF2-40B4-BE49-F238E27FC236}">
                <a16:creationId xmlns:a16="http://schemas.microsoft.com/office/drawing/2014/main" id="{3816F299-93DD-88CF-1455-B6FDD07C4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4566547"/>
            <a:ext cx="65913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1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F939-E767-8A16-E291-F1137357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6C456-2B28-1C10-6EF5-7C2638247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218" y="1861344"/>
            <a:ext cx="7788000" cy="3710976"/>
          </a:xfrm>
        </p:spPr>
      </p:pic>
    </p:spTree>
    <p:extLst>
      <p:ext uri="{BB962C8B-B14F-4D97-AF65-F5344CB8AC3E}">
        <p14:creationId xmlns:p14="http://schemas.microsoft.com/office/powerpoint/2010/main" val="173688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7606-195F-0A4D-D6BC-7B916CD9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JMeter Test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585DE-8707-C064-CE11-0AD580D7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6" y="1825625"/>
            <a:ext cx="8287907" cy="46012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449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FC9B-9F61-6D26-7803-7AE7D662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7A08D-4A9B-072C-7BC5-89206E13A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metrics that resulted from these tests included sample count, response time, error %, throughput, and received and sent data. </a:t>
            </a:r>
          </a:p>
          <a:p>
            <a:r>
              <a:rPr lang="en-US"/>
              <a:t>Fault messages from JMeter were also recorded for later use in APM calculations. 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BD9FA-D799-5F5D-CF37-26AA1F7F4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98" y="3501097"/>
            <a:ext cx="4068203" cy="314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0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43F165B5ACE14484A5239362F0172A" ma:contentTypeVersion="4" ma:contentTypeDescription="Create a new document." ma:contentTypeScope="" ma:versionID="9d99ac4e4de7789745c87c33ccc7cc9e">
  <xsd:schema xmlns:xsd="http://www.w3.org/2001/XMLSchema" xmlns:xs="http://www.w3.org/2001/XMLSchema" xmlns:p="http://schemas.microsoft.com/office/2006/metadata/properties" xmlns:ns2="336a7068-ab24-41bf-9442-ea13930e9c09" targetNamespace="http://schemas.microsoft.com/office/2006/metadata/properties" ma:root="true" ma:fieldsID="3cb475c63f1e780fc82d3c3f8608c636" ns2:_="">
    <xsd:import namespace="336a7068-ab24-41bf-9442-ea13930e9c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6a7068-ab24-41bf-9442-ea13930e9c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F002C4-9A3F-4A82-972B-07581A38EC39}">
  <ds:schemaRefs>
    <ds:schemaRef ds:uri="336a7068-ab24-41bf-9442-ea13930e9c0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1051C45-8683-4876-B19C-AB8BF0B0C8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962ED-B49C-448E-AFCB-0E3A51BAF7F5}">
  <ds:schemaRefs>
    <ds:schemaRef ds:uri="http://schemas.microsoft.com/office/infopath/2007/PartnerControls"/>
    <ds:schemaRef ds:uri="336a7068-ab24-41bf-9442-ea13930e9c0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Paper Review: An Efficient Performance Testing of Web Services</vt:lpstr>
      <vt:lpstr>Overview</vt:lpstr>
      <vt:lpstr>Introduction</vt:lpstr>
      <vt:lpstr>Apache JMeter</vt:lpstr>
      <vt:lpstr>Load Testing</vt:lpstr>
      <vt:lpstr>Before You Go</vt:lpstr>
      <vt:lpstr>Experimental Setup</vt:lpstr>
      <vt:lpstr>JMeter Test Approach</vt:lpstr>
      <vt:lpstr>Test Results</vt:lpstr>
      <vt:lpstr>Test Results (cont.)</vt:lpstr>
      <vt:lpstr>Test Results (cont.)</vt:lpstr>
      <vt:lpstr>Calculating APM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Daniel, Luke Morris</dc:creator>
  <cp:lastModifiedBy>Daniel, Luke Morris</cp:lastModifiedBy>
  <cp:revision>1</cp:revision>
  <dcterms:created xsi:type="dcterms:W3CDTF">2025-03-16T18:04:39Z</dcterms:created>
  <dcterms:modified xsi:type="dcterms:W3CDTF">2025-03-25T03:07:11Z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0x0101004F43F165B5ACE14484A5239362F0172A</vt:lpwstr>
  </property>
</Properties>
</file>