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6" r:id="rId10"/>
    <p:sldId id="268" r:id="rId11"/>
    <p:sldId id="271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18" autoAdjust="0"/>
  </p:normalViewPr>
  <p:slideViewPr>
    <p:cSldViewPr snapToGrid="0" snapToObjects="1">
      <p:cViewPr>
        <p:scale>
          <a:sx n="227" d="100"/>
          <a:sy n="227" d="100"/>
        </p:scale>
        <p:origin x="784" y="4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dirty="0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12.10.13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Manuel Kaufmann, Valentino Rugolo, </a:t>
            </a:r>
          </a:p>
          <a:p>
            <a:r>
              <a:rPr lang="de-DE" dirty="0" smtClean="0"/>
              <a:t>Fabio Sulser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Physik-Simulation</a:t>
            </a:r>
            <a:endParaRPr lang="de-DE" dirty="0"/>
          </a:p>
        </p:txBody>
      </p:sp>
      <p:pic>
        <p:nvPicPr>
          <p:cNvPr id="4" name="Bild 3" descr="unibas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50" y="3529376"/>
            <a:ext cx="933118" cy="13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1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Ammo.js</a:t>
            </a:r>
            <a:r>
              <a:rPr lang="de-DE" dirty="0" smtClean="0"/>
              <a:t> </a:t>
            </a:r>
            <a:r>
              <a:rPr lang="de-DE" dirty="0" err="1" smtClean="0"/>
              <a:t>Obekte</a:t>
            </a:r>
            <a:r>
              <a:rPr lang="de-DE" dirty="0" smtClean="0"/>
              <a:t> erstellen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26128" y="1840027"/>
            <a:ext cx="82606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/>
              <a:t>collisionConfiguration</a:t>
            </a:r>
            <a:r>
              <a:rPr lang="de-DE" dirty="0"/>
              <a:t> = new </a:t>
            </a:r>
            <a:r>
              <a:rPr lang="de-DE" dirty="0" err="1"/>
              <a:t>Ammo.btDefaultCollisionConfiguration</a:t>
            </a:r>
            <a:r>
              <a:rPr lang="de-DE" dirty="0"/>
              <a:t>;</a:t>
            </a:r>
          </a:p>
          <a:p>
            <a:r>
              <a:rPr lang="de-DE" dirty="0"/>
              <a:t> </a:t>
            </a:r>
            <a:r>
              <a:rPr lang="de-DE" dirty="0" smtClean="0"/>
              <a:t>world </a:t>
            </a:r>
            <a:r>
              <a:rPr lang="de-DE" dirty="0"/>
              <a:t>= </a:t>
            </a:r>
            <a:endParaRPr lang="de-DE" dirty="0" smtClean="0"/>
          </a:p>
          <a:p>
            <a:r>
              <a:rPr lang="de-DE" dirty="0" smtClean="0"/>
              <a:t>      new </a:t>
            </a:r>
            <a:r>
              <a:rPr lang="de-DE" dirty="0" err="1"/>
              <a:t>Ammo.btDiscreteDynamicsWorld</a:t>
            </a:r>
            <a:r>
              <a:rPr lang="de-DE" dirty="0"/>
              <a:t>(</a:t>
            </a:r>
          </a:p>
          <a:p>
            <a:r>
              <a:rPr lang="de-DE" dirty="0"/>
              <a:t>         	</a:t>
            </a:r>
            <a:r>
              <a:rPr lang="de-DE" dirty="0" smtClean="0"/>
              <a:t>new </a:t>
            </a:r>
            <a:r>
              <a:rPr lang="de-DE" dirty="0" err="1"/>
              <a:t>Ammo.btCollisionDispatcher</a:t>
            </a:r>
            <a:r>
              <a:rPr lang="de-DE" dirty="0"/>
              <a:t>( </a:t>
            </a:r>
            <a:r>
              <a:rPr lang="de-DE" dirty="0" err="1"/>
              <a:t>collisionConfiguration</a:t>
            </a:r>
            <a:r>
              <a:rPr lang="de-DE" dirty="0"/>
              <a:t> ), 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	/</a:t>
            </a:r>
            <a:r>
              <a:rPr lang="de-DE" dirty="0"/>
              <a:t>/ Dispatcher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collision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         	new </a:t>
            </a:r>
            <a:r>
              <a:rPr lang="de-DE" dirty="0" err="1"/>
              <a:t>Ammo.btDbvtBroadphase</a:t>
            </a:r>
            <a:r>
              <a:rPr lang="de-DE" dirty="0"/>
              <a:t>, 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	/</a:t>
            </a:r>
            <a:r>
              <a:rPr lang="de-DE" dirty="0"/>
              <a:t>/ </a:t>
            </a:r>
            <a:r>
              <a:rPr lang="de-DE" dirty="0" err="1"/>
              <a:t>Broadphase</a:t>
            </a:r>
            <a:r>
              <a:rPr lang="de-DE" dirty="0"/>
              <a:t> interface</a:t>
            </a:r>
          </a:p>
          <a:p>
            <a:r>
              <a:rPr lang="de-DE" dirty="0"/>
              <a:t>         	new </a:t>
            </a:r>
            <a:r>
              <a:rPr lang="de-DE" dirty="0" err="1"/>
              <a:t>Ammo.btSequentialImpulseConstraintSolver</a:t>
            </a:r>
            <a:r>
              <a:rPr lang="de-DE" dirty="0"/>
              <a:t>, 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	/</a:t>
            </a:r>
            <a:r>
              <a:rPr lang="de-DE" dirty="0"/>
              <a:t>/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solver</a:t>
            </a:r>
            <a:endParaRPr lang="de-DE" dirty="0"/>
          </a:p>
          <a:p>
            <a:r>
              <a:rPr lang="de-DE" dirty="0"/>
              <a:t>         	</a:t>
            </a:r>
            <a:r>
              <a:rPr lang="de-DE" dirty="0" err="1"/>
              <a:t>collisionConfiguration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	/</a:t>
            </a:r>
            <a:r>
              <a:rPr lang="de-DE" dirty="0"/>
              <a:t>/ </a:t>
            </a:r>
            <a:r>
              <a:rPr lang="de-DE" dirty="0" err="1"/>
              <a:t>Collision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r>
              <a:rPr lang="de-DE" dirty="0" smtClean="0"/>
              <a:t>      )</a:t>
            </a:r>
            <a:r>
              <a:rPr lang="de-DE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365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zu </a:t>
            </a:r>
            <a:r>
              <a:rPr lang="de-DE" dirty="0" err="1" smtClean="0"/>
              <a:t>Ammo.js</a:t>
            </a:r>
            <a:r>
              <a:rPr lang="de-DE" dirty="0" smtClean="0"/>
              <a:t> hinzufügen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smtClean="0"/>
              <a:t>shape </a:t>
            </a:r>
            <a:r>
              <a:rPr lang="de-DE" dirty="0"/>
              <a:t>= new Ammo.btSphereShape( 3 ); // "3" = radius</a:t>
            </a:r>
          </a:p>
          <a:p>
            <a:r>
              <a:rPr lang="de-DE" dirty="0" smtClean="0"/>
              <a:t>shape.calculateLocalInertia</a:t>
            </a:r>
            <a:r>
              <a:rPr lang="de-DE" dirty="0"/>
              <a:t>( mass, localInertia ); // "5" is the ball's mass</a:t>
            </a:r>
            <a:r>
              <a:rPr lang="de-DE" dirty="0" smtClean="0"/>
              <a:t>.</a:t>
            </a:r>
          </a:p>
          <a:p>
            <a:r>
              <a:rPr lang="de-DE" dirty="0"/>
              <a:t>transform = new Ammo.btTransform;</a:t>
            </a:r>
          </a:p>
          <a:p>
            <a:r>
              <a:rPr lang="de-DE" dirty="0" smtClean="0"/>
              <a:t>transform.setIdentity</a:t>
            </a:r>
            <a:r>
              <a:rPr lang="de-DE" dirty="0"/>
              <a:t>(); // reset </a:t>
            </a:r>
            <a:r>
              <a:rPr lang="de-DE" dirty="0" smtClean="0"/>
              <a:t>transform</a:t>
            </a:r>
            <a:endParaRPr lang="de-DE" dirty="0"/>
          </a:p>
          <a:p>
            <a:r>
              <a:rPr lang="de-DE" dirty="0" smtClean="0"/>
              <a:t>transform.setOrigin</a:t>
            </a:r>
            <a:r>
              <a:rPr lang="de-DE" dirty="0"/>
              <a:t>(new Ammo.btVector3( ball.position.x, ball.position.y, 0 ));</a:t>
            </a:r>
          </a:p>
          <a:p>
            <a:r>
              <a:rPr lang="de-DE" dirty="0" smtClean="0"/>
              <a:t>transform.setRotation</a:t>
            </a:r>
            <a:r>
              <a:rPr lang="de-DE" dirty="0"/>
              <a:t>(new Ammo.btQuaternion( 0, 0, 0 ))</a:t>
            </a:r>
            <a:r>
              <a:rPr lang="de-DE" dirty="0" smtClean="0"/>
              <a:t>;</a:t>
            </a:r>
          </a:p>
          <a:p>
            <a:r>
              <a:rPr lang="de-DE" dirty="0"/>
              <a:t>motionState = new Ammo.btDefaultMotionState( transform );</a:t>
            </a:r>
          </a:p>
          <a:p>
            <a:r>
              <a:rPr lang="de-DE" dirty="0" smtClean="0"/>
              <a:t>rbInfo </a:t>
            </a:r>
            <a:r>
              <a:rPr lang="de-DE" dirty="0"/>
              <a:t>= new Ammo.btRigidBodyConstructionInfo( mass, motionState, shape, localInertia ); // mass, motion state, shape, inertia</a:t>
            </a:r>
          </a:p>
          <a:p>
            <a:endParaRPr lang="de-DE" dirty="0" smtClean="0"/>
          </a:p>
          <a:p>
            <a:r>
              <a:rPr lang="de-DE" dirty="0" smtClean="0"/>
              <a:t>rbInfo.set_m_friction</a:t>
            </a:r>
            <a:r>
              <a:rPr lang="de-DE" dirty="0"/>
              <a:t>( .3 )</a:t>
            </a:r>
            <a:r>
              <a:rPr lang="de-DE" dirty="0" smtClean="0"/>
              <a:t>; //</a:t>
            </a:r>
            <a:r>
              <a:rPr lang="de-DE" dirty="0" err="1" smtClean="0"/>
              <a:t>reibung</a:t>
            </a:r>
            <a:endParaRPr lang="de-DE" dirty="0"/>
          </a:p>
          <a:p>
            <a:r>
              <a:rPr lang="de-DE" dirty="0" smtClean="0"/>
              <a:t>rbInfo.set_m_restitution</a:t>
            </a:r>
            <a:r>
              <a:rPr lang="de-DE"/>
              <a:t>( </a:t>
            </a:r>
            <a:r>
              <a:rPr lang="de-DE" smtClean="0"/>
              <a:t>.0 </a:t>
            </a:r>
            <a:r>
              <a:rPr lang="de-DE" dirty="0"/>
              <a:t>)</a:t>
            </a:r>
            <a:r>
              <a:rPr lang="de-DE" dirty="0" smtClean="0"/>
              <a:t>; //</a:t>
            </a:r>
            <a:r>
              <a:rPr lang="de-DE" dirty="0" err="1" smtClean="0"/>
              <a:t>zerstörung</a:t>
            </a:r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 smtClean="0"/>
              <a:t>body </a:t>
            </a:r>
            <a:r>
              <a:rPr lang="de-DE" dirty="0"/>
              <a:t>= new Ammo.btRigidBody( rbInfo );</a:t>
            </a:r>
          </a:p>
          <a:p>
            <a:r>
              <a:rPr lang="de-DE" dirty="0" smtClean="0"/>
              <a:t>body.mesh </a:t>
            </a:r>
            <a:r>
              <a:rPr lang="de-DE" dirty="0"/>
              <a:t>= ball; // Save a reference from the body to the 3D mesh</a:t>
            </a:r>
          </a:p>
          <a:p>
            <a:r>
              <a:rPr lang="de-DE" dirty="0" smtClean="0"/>
              <a:t>world.addRigidBody</a:t>
            </a:r>
            <a:r>
              <a:rPr lang="de-DE" dirty="0"/>
              <a:t>( body ); // Add this physics body to the world</a:t>
            </a:r>
          </a:p>
          <a:p>
            <a:r>
              <a:rPr lang="de-DE" dirty="0" smtClean="0"/>
              <a:t>balls.push</a:t>
            </a:r>
            <a:r>
              <a:rPr lang="de-DE" dirty="0"/>
              <a:t>( body );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Balken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shape = new Ammo.btBoxShape(new Ammo.btVector3( 25, 1, 5 )); // "25" = half of the width of the ramp, "1" = half of the height, "5" = half of the depth</a:t>
            </a:r>
          </a:p>
          <a:p>
            <a:r>
              <a:rPr lang="de-DE" dirty="0"/>
              <a:t>shape.calculateLocalInertia( 0, localInertia ); // "0" is the ramp's mass</a:t>
            </a:r>
          </a:p>
          <a:p>
            <a:r>
              <a:rPr lang="de-DE" dirty="0"/>
              <a:t>transform = new Ammo.btTransform;</a:t>
            </a:r>
          </a:p>
          <a:p>
            <a:r>
              <a:rPr lang="de-DE" dirty="0"/>
              <a:t>transform.setIdentity(); // reset any existing transform</a:t>
            </a:r>
          </a:p>
          <a:p>
            <a:r>
              <a:rPr lang="de-DE" dirty="0"/>
              <a:t>transform.setOrigin(new Ammo.btVector3( -20, 25, 0 ));</a:t>
            </a:r>
          </a:p>
          <a:p>
            <a:r>
              <a:rPr lang="de-DE" dirty="0"/>
              <a:t>transform.setRotation(new Ammo.btQuaternion( 0, 0, -Math.PI / 28 ));</a:t>
            </a:r>
          </a:p>
          <a:p>
            <a:endParaRPr lang="de-DE" dirty="0"/>
          </a:p>
          <a:p>
            <a:r>
              <a:rPr lang="de-DE" dirty="0"/>
              <a:t>motionState = new Ammo.btDefaultMotionState( transform );</a:t>
            </a:r>
          </a:p>
          <a:p>
            <a:endParaRPr lang="de-DE" dirty="0"/>
          </a:p>
          <a:p>
            <a:r>
              <a:rPr lang="de-DE" dirty="0"/>
              <a:t>rbInfo = new Ammo.btRigidBodyConstructionInfo( 0, motionState, shape, localInertia ); // mass, motion state, shape, inertia</a:t>
            </a:r>
          </a:p>
          <a:p>
            <a:endParaRPr lang="de-DE" dirty="0"/>
          </a:p>
          <a:p>
            <a:r>
              <a:rPr lang="de-DE" dirty="0"/>
              <a:t>body = new Ammo.btRigidBody( rbInfo );</a:t>
            </a:r>
          </a:p>
          <a:p>
            <a:r>
              <a:rPr lang="de-DE" dirty="0"/>
              <a:t>world.addRigidBody( body ); // Add this physics body to the world</a:t>
            </a:r>
          </a:p>
        </p:txBody>
      </p:sp>
    </p:spTree>
    <p:extLst>
      <p:ext uri="{BB962C8B-B14F-4D97-AF65-F5344CB8AC3E}">
        <p14:creationId xmlns:p14="http://schemas.microsoft.com/office/powerpoint/2010/main" val="23168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Physik Simulation im Web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Ammo.js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036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Emscripted</a:t>
            </a:r>
            <a:r>
              <a:rPr lang="en-US" dirty="0" smtClean="0"/>
              <a:t> physic library from C++ (Bullet)</a:t>
            </a:r>
          </a:p>
          <a:p>
            <a:r>
              <a:rPr lang="en-US" dirty="0" smtClean="0"/>
              <a:t>No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optimization</a:t>
            </a:r>
          </a:p>
          <a:p>
            <a:r>
              <a:rPr lang="en-US" dirty="0" smtClean="0"/>
              <a:t>~23’000 lines</a:t>
            </a:r>
          </a:p>
          <a:p>
            <a:r>
              <a:rPr lang="en-US" dirty="0" smtClean="0"/>
              <a:t>Bad documentation</a:t>
            </a:r>
          </a:p>
          <a:p>
            <a:r>
              <a:rPr lang="en-US" dirty="0" smtClean="0"/>
              <a:t>Bullet Physics used in different Features:</a:t>
            </a:r>
          </a:p>
          <a:p>
            <a:pPr lvl="1"/>
            <a:r>
              <a:rPr lang="en-US" dirty="0" smtClean="0"/>
              <a:t>Games:</a:t>
            </a:r>
          </a:p>
          <a:p>
            <a:pPr lvl="2"/>
            <a:r>
              <a:rPr lang="en-US" dirty="0" smtClean="0"/>
              <a:t>GTA 4/5</a:t>
            </a:r>
          </a:p>
          <a:p>
            <a:pPr lvl="2"/>
            <a:r>
              <a:rPr lang="en-US" dirty="0" smtClean="0"/>
              <a:t>Toy Story 3</a:t>
            </a:r>
          </a:p>
          <a:p>
            <a:pPr lvl="1"/>
            <a:r>
              <a:rPr lang="en-US" dirty="0" smtClean="0"/>
              <a:t>Movies:</a:t>
            </a:r>
          </a:p>
          <a:p>
            <a:pPr lvl="2"/>
            <a:r>
              <a:rPr lang="en-US" dirty="0" smtClean="0"/>
              <a:t>Hangover</a:t>
            </a:r>
          </a:p>
          <a:p>
            <a:pPr lvl="2"/>
            <a:r>
              <a:rPr lang="en-US" dirty="0" smtClean="0"/>
              <a:t>Sherlock Holmes</a:t>
            </a:r>
          </a:p>
          <a:p>
            <a:pPr lvl="1"/>
            <a:r>
              <a:rPr lang="en-US" dirty="0" smtClean="0"/>
              <a:t>Tools:</a:t>
            </a:r>
          </a:p>
          <a:p>
            <a:pPr lvl="2"/>
            <a:r>
              <a:rPr lang="en-US" dirty="0" smtClean="0"/>
              <a:t>Blender</a:t>
            </a:r>
          </a:p>
          <a:p>
            <a:pPr lvl="2"/>
            <a:r>
              <a:rPr lang="en-US" dirty="0" smtClean="0"/>
              <a:t>Cinema 4D</a:t>
            </a:r>
          </a:p>
        </p:txBody>
      </p:sp>
    </p:spTree>
    <p:extLst>
      <p:ext uri="{BB962C8B-B14F-4D97-AF65-F5344CB8AC3E}">
        <p14:creationId xmlns:p14="http://schemas.microsoft.com/office/powerpoint/2010/main" val="3450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Library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shapes</a:t>
            </a:r>
          </a:p>
          <a:p>
            <a:r>
              <a:rPr lang="en-US" dirty="0" smtClean="0"/>
              <a:t>User defined shapes</a:t>
            </a:r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Vehicle system</a:t>
            </a:r>
          </a:p>
          <a:p>
            <a:r>
              <a:rPr lang="en-US" dirty="0" smtClean="0"/>
              <a:t>Scene tuning-tools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Ammo</a:t>
            </a:r>
            <a:r>
              <a:rPr lang="de-DE" dirty="0" smtClean="0"/>
              <a:t> speichert keine Objekte. Muss selbst gemacht werden. Bei jedem Rendern aktuelle Objektkoordinaten berechnen</a:t>
            </a:r>
          </a:p>
          <a:p>
            <a:r>
              <a:rPr lang="de-DE" dirty="0" smtClean="0"/>
              <a:t>Neue Objekte zu erstellen sehr Aufwändig, jedoch </a:t>
            </a:r>
            <a:r>
              <a:rPr lang="de-DE" dirty="0" err="1" smtClean="0"/>
              <a:t>grosse</a:t>
            </a:r>
            <a:r>
              <a:rPr lang="de-DE" dirty="0" smtClean="0"/>
              <a:t> Details möglich.</a:t>
            </a:r>
          </a:p>
          <a:p>
            <a:r>
              <a:rPr lang="de-DE" dirty="0" smtClean="0"/>
              <a:t>Keine Kollisionsevents</a:t>
            </a:r>
          </a:p>
          <a:p>
            <a:r>
              <a:rPr lang="de-DE" dirty="0" smtClean="0"/>
              <a:t>Gespeicherte Kontakte auslesen, beinhalten Objekte und </a:t>
            </a:r>
            <a:r>
              <a:rPr lang="de-DE" dirty="0"/>
              <a:t>P</a:t>
            </a:r>
            <a:r>
              <a:rPr lang="de-DE" dirty="0" smtClean="0"/>
              <a:t>osition.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54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 erstellen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HTML: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canvas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viewport</a:t>
            </a:r>
            <a:r>
              <a:rPr lang="de-DE" dirty="0"/>
              <a:t>" width</a:t>
            </a:r>
            <a:r>
              <a:rPr lang="de-DE" dirty="0" smtClean="0"/>
              <a:t>=“x" </a:t>
            </a:r>
            <a:r>
              <a:rPr lang="de-DE" dirty="0"/>
              <a:t>height</a:t>
            </a:r>
            <a:r>
              <a:rPr lang="de-DE" dirty="0" smtClean="0"/>
              <a:t>=“</a:t>
            </a:r>
            <a:r>
              <a:rPr lang="de-DE" dirty="0" err="1" smtClean="0"/>
              <a:t>y</a:t>
            </a:r>
            <a:r>
              <a:rPr lang="de-DE" dirty="0" smtClean="0"/>
              <a:t>"</a:t>
            </a:r>
            <a:r>
              <a:rPr lang="de-DE" dirty="0"/>
              <a:t>&gt;&lt;/</a:t>
            </a:r>
            <a:r>
              <a:rPr lang="de-DE" dirty="0" err="1"/>
              <a:t>canvas</a:t>
            </a:r>
            <a:r>
              <a:rPr lang="de-DE" dirty="0"/>
              <a:t>&gt;</a:t>
            </a:r>
          </a:p>
          <a:p>
            <a:r>
              <a:rPr lang="de-DE" dirty="0" err="1" smtClean="0"/>
              <a:t>Javascript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/>
              <a:t>renderer</a:t>
            </a:r>
            <a:r>
              <a:rPr lang="de-DE" dirty="0"/>
              <a:t> = new </a:t>
            </a:r>
            <a:r>
              <a:rPr lang="de-DE" dirty="0" err="1"/>
              <a:t>THREE.CanvasRenderer</a:t>
            </a:r>
            <a:r>
              <a:rPr lang="de-DE" dirty="0"/>
              <a:t>({ </a:t>
            </a:r>
            <a:r>
              <a:rPr lang="de-DE" dirty="0" err="1"/>
              <a:t>canvas</a:t>
            </a:r>
            <a:r>
              <a:rPr lang="de-DE" dirty="0"/>
              <a:t>: </a:t>
            </a:r>
            <a:r>
              <a:rPr lang="de-DE" dirty="0" err="1"/>
              <a:t>viewport</a:t>
            </a:r>
            <a:r>
              <a:rPr lang="de-DE" dirty="0"/>
              <a:t> })</a:t>
            </a:r>
            <a:r>
              <a:rPr lang="de-DE" dirty="0" smtClean="0"/>
              <a:t>,</a:t>
            </a:r>
            <a:endParaRPr lang="de-DE" dirty="0"/>
          </a:p>
          <a:p>
            <a:pPr lvl="1"/>
            <a:r>
              <a:rPr lang="de-DE" dirty="0" smtClean="0"/>
              <a:t>    </a:t>
            </a:r>
            <a:endParaRPr lang="de-DE" dirty="0"/>
          </a:p>
          <a:p>
            <a:pPr lvl="1"/>
            <a:r>
              <a:rPr lang="de-DE" dirty="0" err="1" smtClean="0"/>
              <a:t>scene</a:t>
            </a:r>
            <a:r>
              <a:rPr lang="de-DE" dirty="0" smtClean="0"/>
              <a:t> </a:t>
            </a:r>
            <a:r>
              <a:rPr lang="de-DE" dirty="0"/>
              <a:t>= new </a:t>
            </a:r>
            <a:r>
              <a:rPr lang="de-DE" dirty="0" err="1"/>
              <a:t>THREE.Scene</a:t>
            </a:r>
            <a:r>
              <a:rPr lang="de-DE" dirty="0"/>
              <a:t>, // Create the </a:t>
            </a:r>
            <a:r>
              <a:rPr lang="de-DE" dirty="0" err="1"/>
              <a:t>scene</a:t>
            </a:r>
            <a:endParaRPr lang="de-DE" dirty="0"/>
          </a:p>
          <a:p>
            <a:pPr lvl="1"/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/>
              <a:t>= new </a:t>
            </a:r>
            <a:r>
              <a:rPr lang="de-DE" dirty="0" err="1"/>
              <a:t>THREE.PerspectiveCamera</a:t>
            </a:r>
            <a:r>
              <a:rPr lang="de-DE" dirty="0"/>
              <a:t>( 35, 1, 1, 1000 </a:t>
            </a:r>
            <a:r>
              <a:rPr lang="de-DE" dirty="0" smtClean="0"/>
              <a:t>),</a:t>
            </a:r>
          </a:p>
          <a:p>
            <a:pPr lvl="1"/>
            <a:r>
              <a:rPr lang="de-DE" dirty="0" err="1"/>
              <a:t>camera.position.set</a:t>
            </a:r>
            <a:r>
              <a:rPr lang="de-DE" dirty="0"/>
              <a:t>( -10, 30, -200 );</a:t>
            </a:r>
          </a:p>
          <a:p>
            <a:pPr lvl="1"/>
            <a:r>
              <a:rPr lang="de-DE" dirty="0"/>
              <a:t>	</a:t>
            </a:r>
            <a:r>
              <a:rPr lang="de-DE" dirty="0" err="1"/>
              <a:t>camera.lookAt</a:t>
            </a:r>
            <a:r>
              <a:rPr lang="de-DE" dirty="0"/>
              <a:t>( </a:t>
            </a:r>
            <a:r>
              <a:rPr lang="de-DE" dirty="0" err="1"/>
              <a:t>scene.position</a:t>
            </a:r>
            <a:r>
              <a:rPr lang="de-DE" dirty="0"/>
              <a:t> ); // Look </a:t>
            </a:r>
            <a:r>
              <a:rPr lang="de-DE" dirty="0" err="1"/>
              <a:t>at</a:t>
            </a:r>
            <a:r>
              <a:rPr lang="de-DE" dirty="0"/>
              <a:t> the </a:t>
            </a:r>
            <a:r>
              <a:rPr lang="de-DE" dirty="0" err="1"/>
              <a:t>center</a:t>
            </a:r>
            <a:r>
              <a:rPr lang="de-DE" dirty="0"/>
              <a:t> of the </a:t>
            </a:r>
            <a:r>
              <a:rPr lang="de-DE" dirty="0" err="1"/>
              <a:t>scene</a:t>
            </a:r>
            <a:endParaRPr lang="de-DE" dirty="0"/>
          </a:p>
          <a:p>
            <a:pPr lvl="1"/>
            <a:r>
              <a:rPr lang="de-DE" dirty="0"/>
              <a:t>	</a:t>
            </a:r>
            <a:r>
              <a:rPr lang="de-DE" dirty="0" err="1"/>
              <a:t>scene.add</a:t>
            </a:r>
            <a:r>
              <a:rPr lang="de-DE" dirty="0"/>
              <a:t>( </a:t>
            </a:r>
            <a:r>
              <a:rPr lang="de-DE" dirty="0" err="1"/>
              <a:t>camera</a:t>
            </a:r>
            <a:r>
              <a:rPr lang="de-DE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27222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Schwer zu erstellen</a:t>
            </a:r>
          </a:p>
          <a:p>
            <a:r>
              <a:rPr lang="de-DE" dirty="0" smtClean="0"/>
              <a:t>Positionierung: an Position oder relativ zu anderem Objekt.</a:t>
            </a:r>
          </a:p>
          <a:p>
            <a:r>
              <a:rPr lang="de-DE" dirty="0" smtClean="0"/>
              <a:t>BSP relativ: Scharnier zwischen Objekte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37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 erstellen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Kugel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/>
              <a:t>ball_geometry</a:t>
            </a:r>
            <a:r>
              <a:rPr lang="de-DE" dirty="0"/>
              <a:t> = new </a:t>
            </a:r>
            <a:r>
              <a:rPr lang="de-DE" dirty="0" err="1"/>
              <a:t>THREE.SphereGeometry</a:t>
            </a:r>
            <a:r>
              <a:rPr lang="de-DE" dirty="0"/>
              <a:t>( 3 ), // 3 is radius</a:t>
            </a:r>
          </a:p>
          <a:p>
            <a:r>
              <a:rPr lang="de-DE" dirty="0" err="1"/>
              <a:t>ball_material</a:t>
            </a:r>
            <a:r>
              <a:rPr lang="de-DE" dirty="0"/>
              <a:t> = new </a:t>
            </a:r>
            <a:r>
              <a:rPr lang="de-DE" dirty="0" err="1"/>
              <a:t>THREE.MeshLambertMaterial</a:t>
            </a:r>
            <a:r>
              <a:rPr lang="de-DE" dirty="0"/>
              <a:t>({ </a:t>
            </a:r>
            <a:r>
              <a:rPr lang="de-DE" dirty="0" err="1"/>
              <a:t>color</a:t>
            </a:r>
            <a:r>
              <a:rPr lang="de-DE" dirty="0"/>
              <a:t>: 0x0000ff, </a:t>
            </a:r>
            <a:r>
              <a:rPr lang="de-DE" dirty="0" err="1"/>
              <a:t>overdraw</a:t>
            </a:r>
            <a:r>
              <a:rPr lang="de-DE" dirty="0"/>
              <a:t>: </a:t>
            </a:r>
            <a:r>
              <a:rPr lang="de-DE" dirty="0" err="1"/>
              <a:t>true</a:t>
            </a:r>
            <a:r>
              <a:rPr lang="de-DE" dirty="0"/>
              <a:t> }), // </a:t>
            </a:r>
            <a:r>
              <a:rPr lang="de-DE" dirty="0" err="1"/>
              <a:t>color</a:t>
            </a:r>
            <a:r>
              <a:rPr lang="de-DE" dirty="0"/>
              <a:t> ball (</a:t>
            </a:r>
            <a:r>
              <a:rPr lang="de-DE" dirty="0" err="1"/>
              <a:t>blue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ball = new </a:t>
            </a:r>
            <a:r>
              <a:rPr lang="de-DE" dirty="0" err="1" smtClean="0"/>
              <a:t>THREE.Mesh</a:t>
            </a:r>
            <a:r>
              <a:rPr lang="de-DE" dirty="0"/>
              <a:t>( </a:t>
            </a:r>
            <a:r>
              <a:rPr lang="de-DE" dirty="0" err="1"/>
              <a:t>ball_geometry</a:t>
            </a:r>
            <a:r>
              <a:rPr lang="de-DE" dirty="0"/>
              <a:t>, </a:t>
            </a:r>
            <a:r>
              <a:rPr lang="de-DE" dirty="0" err="1"/>
              <a:t>ball_material</a:t>
            </a:r>
            <a:r>
              <a:rPr lang="de-DE" dirty="0"/>
              <a:t> );</a:t>
            </a:r>
          </a:p>
          <a:p>
            <a:r>
              <a:rPr lang="de-DE" dirty="0"/>
              <a:t>ball = new </a:t>
            </a:r>
            <a:r>
              <a:rPr lang="de-DE" dirty="0" err="1"/>
              <a:t>THREE.Mesh</a:t>
            </a:r>
            <a:r>
              <a:rPr lang="de-DE" dirty="0"/>
              <a:t>( </a:t>
            </a:r>
            <a:r>
              <a:rPr lang="de-DE" dirty="0" err="1"/>
              <a:t>ball_geometry</a:t>
            </a:r>
            <a:r>
              <a:rPr lang="de-DE" dirty="0"/>
              <a:t> );</a:t>
            </a:r>
          </a:p>
          <a:p>
            <a:r>
              <a:rPr lang="de-DE" dirty="0"/>
              <a:t> </a:t>
            </a:r>
            <a:r>
              <a:rPr lang="de-DE" dirty="0" err="1" smtClean="0"/>
              <a:t>scene.add</a:t>
            </a:r>
            <a:r>
              <a:rPr lang="de-DE" dirty="0"/>
              <a:t>( ramp_1 )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err="1"/>
              <a:t>ball.position.y</a:t>
            </a:r>
            <a:r>
              <a:rPr lang="de-DE" dirty="0"/>
              <a:t> = 50;</a:t>
            </a:r>
          </a:p>
          <a:p>
            <a:r>
              <a:rPr lang="de-DE" dirty="0" err="1" smtClean="0"/>
              <a:t>ball.position.x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Math.random</a:t>
            </a:r>
            <a:r>
              <a:rPr lang="de-DE" dirty="0"/>
              <a:t>() * 40 - 20; // Random </a:t>
            </a:r>
            <a:r>
              <a:rPr lang="de-DE" dirty="0" err="1"/>
              <a:t>positon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-20 </a:t>
            </a:r>
            <a:r>
              <a:rPr lang="de-DE" dirty="0" err="1"/>
              <a:t>and</a:t>
            </a:r>
            <a:r>
              <a:rPr lang="de-DE" dirty="0"/>
              <a:t> 20</a:t>
            </a:r>
          </a:p>
          <a:p>
            <a:r>
              <a:rPr lang="de-DE" dirty="0" err="1" smtClean="0"/>
              <a:t>ball.useQuaternion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true</a:t>
            </a:r>
            <a:r>
              <a:rPr lang="de-DE" dirty="0"/>
              <a:t>; // </a:t>
            </a:r>
            <a:r>
              <a:rPr lang="de-DE" dirty="0" err="1" smtClean="0"/>
              <a:t>Lets</a:t>
            </a:r>
            <a:r>
              <a:rPr lang="de-DE" dirty="0" smtClean="0"/>
              <a:t> ball </a:t>
            </a:r>
            <a:r>
              <a:rPr lang="de-DE" dirty="0" err="1" smtClean="0"/>
              <a:t>rotate</a:t>
            </a:r>
            <a:endParaRPr lang="de-DE" dirty="0"/>
          </a:p>
          <a:p>
            <a:r>
              <a:rPr lang="de-DE" dirty="0" err="1" smtClean="0"/>
              <a:t>scene.add</a:t>
            </a:r>
            <a:r>
              <a:rPr lang="de-DE" dirty="0"/>
              <a:t>( ball );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Balken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/>
              <a:t>ramp_geometry</a:t>
            </a:r>
            <a:r>
              <a:rPr lang="de-DE" dirty="0"/>
              <a:t>= new </a:t>
            </a:r>
            <a:r>
              <a:rPr lang="de-DE" dirty="0" err="1"/>
              <a:t>THREE.CubeGeometry</a:t>
            </a:r>
            <a:r>
              <a:rPr lang="de-DE" dirty="0"/>
              <a:t>( 50, 2, 10 ), </a:t>
            </a:r>
            <a:r>
              <a:rPr lang="de-DE" dirty="0" smtClean="0"/>
              <a:t>//</a:t>
            </a:r>
            <a:r>
              <a:rPr lang="de-DE" dirty="0" err="1" smtClean="0"/>
              <a:t>x,y,z</a:t>
            </a:r>
            <a:endParaRPr lang="de-DE" dirty="0"/>
          </a:p>
          <a:p>
            <a:r>
              <a:rPr lang="de-DE" dirty="0" err="1" smtClean="0"/>
              <a:t>material_red</a:t>
            </a:r>
            <a:r>
              <a:rPr lang="de-DE" dirty="0" smtClean="0"/>
              <a:t> </a:t>
            </a:r>
            <a:r>
              <a:rPr lang="de-DE" dirty="0"/>
              <a:t>= new </a:t>
            </a:r>
            <a:r>
              <a:rPr lang="de-DE" dirty="0" err="1"/>
              <a:t>THREE.MeshLambertMaterial</a:t>
            </a:r>
            <a:r>
              <a:rPr lang="de-DE" dirty="0"/>
              <a:t>({ </a:t>
            </a:r>
            <a:r>
              <a:rPr lang="de-DE" dirty="0" err="1"/>
              <a:t>color</a:t>
            </a:r>
            <a:r>
              <a:rPr lang="de-DE" dirty="0"/>
              <a:t>: 0xdd0000, </a:t>
            </a:r>
            <a:r>
              <a:rPr lang="de-DE" dirty="0" err="1"/>
              <a:t>overdraw</a:t>
            </a:r>
            <a:r>
              <a:rPr lang="de-DE" dirty="0"/>
              <a:t>: </a:t>
            </a:r>
            <a:r>
              <a:rPr lang="de-DE" dirty="0" err="1"/>
              <a:t>true</a:t>
            </a:r>
            <a:r>
              <a:rPr lang="de-DE" dirty="0"/>
              <a:t> })</a:t>
            </a:r>
            <a:r>
              <a:rPr lang="de-DE" dirty="0" smtClean="0"/>
              <a:t>,</a:t>
            </a:r>
          </a:p>
          <a:p>
            <a:r>
              <a:rPr lang="de-DE" dirty="0"/>
              <a:t> </a:t>
            </a:r>
            <a:r>
              <a:rPr lang="de-DE" dirty="0" err="1" smtClean="0"/>
              <a:t>scene.add</a:t>
            </a:r>
            <a:r>
              <a:rPr lang="de-DE" dirty="0"/>
              <a:t>( ramp_1 )</a:t>
            </a:r>
            <a:r>
              <a:rPr lang="de-DE" dirty="0" smtClean="0"/>
              <a:t>;</a:t>
            </a:r>
          </a:p>
          <a:p>
            <a:endParaRPr lang="de-DE" dirty="0" smtClean="0"/>
          </a:p>
          <a:p>
            <a:r>
              <a:rPr lang="en-US" dirty="0"/>
              <a:t>ramp_1.position.x = -20;</a:t>
            </a:r>
          </a:p>
          <a:p>
            <a:r>
              <a:rPr lang="en-US" dirty="0" smtClean="0"/>
              <a:t>ramp_1</a:t>
            </a:r>
            <a:r>
              <a:rPr lang="en-US" dirty="0"/>
              <a:t>.position.y = 25;</a:t>
            </a:r>
          </a:p>
          <a:p>
            <a:r>
              <a:rPr lang="en-US" dirty="0" smtClean="0"/>
              <a:t>ramp_1</a:t>
            </a:r>
            <a:r>
              <a:rPr lang="en-US" dirty="0"/>
              <a:t>.rotation.z = -</a:t>
            </a:r>
            <a:r>
              <a:rPr lang="en-US" dirty="0" err="1"/>
              <a:t>Math.PI</a:t>
            </a:r>
            <a:r>
              <a:rPr lang="en-US" dirty="0"/>
              <a:t> / 28;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209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Apotheke.thmx</Template>
  <TotalTime>0</TotalTime>
  <Words>731</Words>
  <Application>Microsoft Macintosh PowerPoint</Application>
  <PresentationFormat>Bildschirmpräsentation (4:3)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Apotheke</vt:lpstr>
      <vt:lpstr>Physik-Simulation</vt:lpstr>
      <vt:lpstr>Physik Simulation im Web</vt:lpstr>
      <vt:lpstr>Hintergrund</vt:lpstr>
      <vt:lpstr>Library</vt:lpstr>
      <vt:lpstr>Eigenschaften</vt:lpstr>
      <vt:lpstr>Three.js</vt:lpstr>
      <vt:lpstr>Szene erstellen</vt:lpstr>
      <vt:lpstr>Objekte</vt:lpstr>
      <vt:lpstr>Objekt erstellen</vt:lpstr>
      <vt:lpstr>Ammo.js Obekte erstellen</vt:lpstr>
      <vt:lpstr>Objekte zu Ammo.js hinzufügen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Physik-Simulation</dc:title>
  <dc:subject/>
  <dc:creator>Fabio Sulser</dc:creator>
  <cp:keywords/>
  <dc:description/>
  <cp:lastModifiedBy>Fabio Sulser</cp:lastModifiedBy>
  <cp:revision>39</cp:revision>
  <dcterms:created xsi:type="dcterms:W3CDTF">2013-10-12T09:49:04Z</dcterms:created>
  <dcterms:modified xsi:type="dcterms:W3CDTF">2013-10-12T12:20:10Z</dcterms:modified>
  <cp:category/>
</cp:coreProperties>
</file>