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3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265-47DD-4783-A9E6-7AF5637A61A1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E8E-8538-4DB2-A76B-BFD53CA7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6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265-47DD-4783-A9E6-7AF5637A61A1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E8E-8538-4DB2-A76B-BFD53CA7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265-47DD-4783-A9E6-7AF5637A61A1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E8E-8538-4DB2-A76B-BFD53CA7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5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265-47DD-4783-A9E6-7AF5637A61A1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E8E-8538-4DB2-A76B-BFD53CA7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265-47DD-4783-A9E6-7AF5637A61A1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E8E-8538-4DB2-A76B-BFD53CA7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6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265-47DD-4783-A9E6-7AF5637A61A1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E8E-8538-4DB2-A76B-BFD53CA7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265-47DD-4783-A9E6-7AF5637A61A1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E8E-8538-4DB2-A76B-BFD53CA7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5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265-47DD-4783-A9E6-7AF5637A61A1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E8E-8538-4DB2-A76B-BFD53CA7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6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265-47DD-4783-A9E6-7AF5637A61A1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E8E-8538-4DB2-A76B-BFD53CA7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265-47DD-4783-A9E6-7AF5637A61A1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E8E-8538-4DB2-A76B-BFD53CA7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8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265-47DD-4783-A9E6-7AF5637A61A1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9E8E-8538-4DB2-A76B-BFD53CA7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6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3265-47DD-4783-A9E6-7AF5637A61A1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F9E8E-8538-4DB2-A76B-BFD53CA7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4363"/>
            <a:ext cx="9144000" cy="985837"/>
          </a:xfrm>
        </p:spPr>
        <p:txBody>
          <a:bodyPr/>
          <a:lstStyle/>
          <a:p>
            <a:r>
              <a:rPr lang="en-US" dirty="0" smtClean="0"/>
              <a:t>Q-Learning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009900"/>
            <a:ext cx="9144000" cy="2616200"/>
          </a:xfrm>
        </p:spPr>
        <p:txBody>
          <a:bodyPr/>
          <a:lstStyle/>
          <a:p>
            <a:r>
              <a:rPr lang="en-US" dirty="0" smtClean="0"/>
              <a:t>HO</a:t>
            </a:r>
            <a:r>
              <a:rPr lang="en-US" altLang="zh-CN" dirty="0" smtClean="0"/>
              <a:t>W IT WORKS: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Choose a action base on learned data(policy).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Take the action and observe the reward.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Update Q-value for the state using </a:t>
            </a:r>
            <a:r>
              <a:rPr lang="en-US" dirty="0"/>
              <a:t>the observed </a:t>
            </a:r>
            <a:r>
              <a:rPr lang="en-US" dirty="0" smtClean="0"/>
              <a:t>reward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Go to Step 1.</a:t>
            </a:r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524000" y="1706880"/>
            <a:ext cx="859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Q-value</a:t>
            </a:r>
            <a:r>
              <a:rPr lang="en-US" sz="2400" dirty="0"/>
              <a:t>: the value of taking action in state under a </a:t>
            </a:r>
            <a:r>
              <a:rPr lang="en-US" sz="2400" dirty="0" smtClean="0"/>
              <a:t>policy.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39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 5: different terrains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terrain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8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factors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7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Sarsa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7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pPr algn="ctr"/>
            <a:r>
              <a:rPr lang="en-US" dirty="0" smtClean="0"/>
              <a:t>Rules of the game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500" y="123444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mouse scores a point for getting the cheese</a:t>
            </a:r>
            <a:r>
              <a:rPr lang="en-US" dirty="0"/>
              <a:t>.</a:t>
            </a:r>
            <a:r>
              <a:rPr lang="en-US" dirty="0" smtClean="0"/>
              <a:t> Then</a:t>
            </a:r>
            <a:r>
              <a:rPr lang="en-US" dirty="0" smtClean="0"/>
              <a:t> replace cheese randomly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cat scores a point for catching the mouse. Then game is over!</a:t>
            </a:r>
          </a:p>
          <a:p>
            <a:endParaRPr 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1939" t="13460" r="13681" b="2358"/>
          <a:stretch/>
        </p:blipFill>
        <p:spPr>
          <a:xfrm>
            <a:off x="3781425" y="2788920"/>
            <a:ext cx="4629150" cy="42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0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4363"/>
            <a:ext cx="9144000" cy="985837"/>
          </a:xfrm>
        </p:spPr>
        <p:txBody>
          <a:bodyPr/>
          <a:lstStyle/>
          <a:p>
            <a:r>
              <a:rPr lang="en-US" dirty="0" smtClean="0"/>
              <a:t>Q-Learning in this game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100070"/>
            <a:ext cx="9144000" cy="261620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Choose an action</a:t>
            </a:r>
            <a:r>
              <a:rPr lang="en-US" dirty="0" smtClean="0">
                <a:solidFill>
                  <a:srgbClr val="FF0000"/>
                </a:solidFill>
              </a:rPr>
              <a:t>(move direction) </a:t>
            </a:r>
            <a:r>
              <a:rPr lang="en-US" dirty="0" smtClean="0"/>
              <a:t>base on </a:t>
            </a:r>
            <a:r>
              <a:rPr lang="en-US" dirty="0"/>
              <a:t>learned data(policy</a:t>
            </a:r>
            <a:r>
              <a:rPr lang="en-US" dirty="0" smtClean="0"/>
              <a:t>). 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Take the action and observe the reward.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Got cheese, Reward= +50 .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Caught by cat, Reward=-100.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Update Q-value for the state using </a:t>
            </a:r>
            <a:r>
              <a:rPr lang="en-US" dirty="0"/>
              <a:t>the observed </a:t>
            </a:r>
            <a:r>
              <a:rPr lang="en-US" dirty="0" smtClean="0"/>
              <a:t>reward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Go to Step 1.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17700" y="1752600"/>
            <a:ext cx="859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Q-value: </a:t>
            </a:r>
            <a:r>
              <a:rPr lang="en-US" sz="2400" dirty="0" smtClean="0"/>
              <a:t>the evaluated value of moving mouse to 8 directions.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State: positions of mouse, cat and cheese.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094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7695"/>
          </a:xfrm>
        </p:spPr>
        <p:txBody>
          <a:bodyPr/>
          <a:lstStyle/>
          <a:p>
            <a:r>
              <a:rPr lang="en-US" dirty="0" smtClean="0"/>
              <a:t>		Technique and Implementation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474352"/>
            <a:ext cx="4414202" cy="501295"/>
          </a:xfrm>
        </p:spPr>
        <p:txBody>
          <a:bodyPr/>
          <a:lstStyle/>
          <a:p>
            <a:r>
              <a:rPr lang="en-US" dirty="0" smtClean="0"/>
              <a:t>Rabin’s framework and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283210" y="2916593"/>
            <a:ext cx="7485062" cy="2999861"/>
            <a:chOff x="1803400" y="2905163"/>
            <a:chExt cx="7485062" cy="2999861"/>
          </a:xfrm>
        </p:grpSpPr>
        <p:grpSp>
          <p:nvGrpSpPr>
            <p:cNvPr id="10" name="组合 9"/>
            <p:cNvGrpSpPr/>
            <p:nvPr/>
          </p:nvGrpSpPr>
          <p:grpSpPr>
            <a:xfrm>
              <a:off x="7154862" y="3809524"/>
              <a:ext cx="2133600" cy="2095500"/>
              <a:chOff x="5397500" y="2951399"/>
              <a:chExt cx="2133600" cy="261120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397500" y="2951399"/>
                <a:ext cx="2133600" cy="261120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5924550" y="3398559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RLearner</a:t>
                </a:r>
                <a:endParaRPr 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822950" y="4245094"/>
                <a:ext cx="1397000" cy="101849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RLPolicy</a:t>
                </a:r>
                <a:endParaRPr lang="en-US" dirty="0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803400" y="4483009"/>
              <a:ext cx="1397000" cy="127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RLWorld</a:t>
              </a:r>
              <a:endParaRPr 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038600" y="2908299"/>
              <a:ext cx="205740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RLGame</a:t>
              </a:r>
              <a:endParaRPr 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498830" y="2905163"/>
              <a:ext cx="1979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run training</a:t>
              </a:r>
              <a:endParaRPr 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592389" y="2922499"/>
              <a:ext cx="1979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 UI</a:t>
              </a:r>
              <a:endParaRPr lang="en-US" dirty="0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2501900" y="3251199"/>
              <a:ext cx="5719762" cy="2489201"/>
              <a:chOff x="2501900" y="3251199"/>
              <a:chExt cx="5719762" cy="2489201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4676775" y="4748677"/>
                <a:ext cx="148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query action</a:t>
                </a:r>
                <a:endParaRPr lang="en-US" dirty="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676775" y="5371068"/>
                <a:ext cx="148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Update policy</a:t>
                </a:r>
                <a:endParaRPr lang="en-US" dirty="0"/>
              </a:p>
            </p:txBody>
          </p:sp>
          <p:cxnSp>
            <p:nvCxnSpPr>
              <p:cNvPr id="31" name="肘形连接符 30"/>
              <p:cNvCxnSpPr>
                <a:stCxn id="27" idx="3"/>
                <a:endCxn id="7" idx="0"/>
              </p:cNvCxnSpPr>
              <p:nvPr/>
            </p:nvCxnSpPr>
            <p:spPr>
              <a:xfrm>
                <a:off x="6096000" y="3251199"/>
                <a:ext cx="2125662" cy="55832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肘形连接符 35"/>
              <p:cNvCxnSpPr>
                <a:stCxn id="9" idx="0"/>
                <a:endCxn id="27" idx="1"/>
              </p:cNvCxnSpPr>
              <p:nvPr/>
            </p:nvCxnSpPr>
            <p:spPr>
              <a:xfrm rot="5400000" flipH="1" flipV="1">
                <a:off x="2654345" y="3098754"/>
                <a:ext cx="1231810" cy="15367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>
                <a:off x="3322637" y="5155180"/>
                <a:ext cx="3832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 flipH="1">
                <a:off x="3335337" y="5371068"/>
                <a:ext cx="3832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文本框 53"/>
          <p:cNvSpPr txBox="1"/>
          <p:nvPr/>
        </p:nvSpPr>
        <p:spPr>
          <a:xfrm>
            <a:off x="8035846" y="2471642"/>
            <a:ext cx="41074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Rlearner</a:t>
            </a:r>
            <a:r>
              <a:rPr lang="en-US" sz="2400" dirty="0" smtClean="0"/>
              <a:t>: run learning algorithm and update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RLPolicy</a:t>
            </a:r>
            <a:r>
              <a:rPr lang="en-US" sz="2400" dirty="0" smtClean="0"/>
              <a:t>: a database to store Q-value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Rlworld</a:t>
            </a:r>
            <a:r>
              <a:rPr lang="en-US" sz="2400" dirty="0" smtClean="0"/>
              <a:t>: a presentation of a game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RLGame</a:t>
            </a:r>
            <a:r>
              <a:rPr lang="en-US" sz="2400" dirty="0" smtClean="0"/>
              <a:t>: control the game overflow and maintain all setting.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944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 1: greedy and smart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Cat: always goes for the mouse, if blocked moves randomly</a:t>
            </a:r>
          </a:p>
          <a:p>
            <a:r>
              <a:rPr lang="en-US" dirty="0" smtClean="0"/>
              <a:t>Greedy mouse: always goes for the cheese.</a:t>
            </a:r>
          </a:p>
          <a:p>
            <a:r>
              <a:rPr lang="en-US" dirty="0" smtClean="0"/>
              <a:t>Smart mouse: choose action from learned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6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 2: Before and </a:t>
            </a:r>
            <a:r>
              <a:rPr lang="en-US" altLang="zh-CN" dirty="0" smtClean="0"/>
              <a:t>after training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2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 3:learning iteration.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more iterations you run, the smarter mouse you will 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9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 4: reward and penalty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Reward=50 penalty=100</a:t>
            </a:r>
          </a:p>
          <a:p>
            <a:r>
              <a:rPr lang="en-US" dirty="0" smtClean="0"/>
              <a:t>Reward=50 penalty=10</a:t>
            </a:r>
          </a:p>
          <a:p>
            <a:r>
              <a:rPr lang="en-US" dirty="0" smtClean="0"/>
              <a:t>When reward is larger than penalty, mouse will go for the cheese no matter what.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8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276</Words>
  <Application>Microsoft Office PowerPoint</Application>
  <PresentationFormat>宽屏</PresentationFormat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Q-Learning</vt:lpstr>
      <vt:lpstr>Sarsa</vt:lpstr>
      <vt:lpstr>Rules of the game</vt:lpstr>
      <vt:lpstr>Q-Learning in this game</vt:lpstr>
      <vt:lpstr>  Technique and Implementation</vt:lpstr>
      <vt:lpstr>Experiment 1: greedy and smart</vt:lpstr>
      <vt:lpstr>Experiment 2: Before and after training</vt:lpstr>
      <vt:lpstr>Experiment 3:learning iteration.</vt:lpstr>
      <vt:lpstr>Experiment 4: reward and penalty</vt:lpstr>
      <vt:lpstr>Experiment 5: different terrains</vt:lpstr>
      <vt:lpstr>Other factors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Q-Learning</dc:title>
  <dc:creator>philomel yang</dc:creator>
  <cp:lastModifiedBy>philomel yang</cp:lastModifiedBy>
  <cp:revision>14</cp:revision>
  <dcterms:created xsi:type="dcterms:W3CDTF">2014-07-13T18:46:37Z</dcterms:created>
  <dcterms:modified xsi:type="dcterms:W3CDTF">2014-07-13T22:45:02Z</dcterms:modified>
</cp:coreProperties>
</file>