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EAA-FE0E-4E98-90CD-645643EE20C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0EE-045C-4ADB-B8C8-D2E3326F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2EAA-FE0E-4E98-90CD-645643EE20C1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A0EE-045C-4ADB-B8C8-D2E3326F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mtClean="0"/>
              <a:t>Reinforcement Learning</a:t>
            </a:r>
            <a:endParaRPr 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mtClean="0"/>
              <a:t>RL: Goals</a:t>
            </a:r>
            <a:endParaRPr 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0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mtClean="0"/>
              <a:t>RL: Benefits</a:t>
            </a:r>
            <a:endParaRPr 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4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mtClean="0"/>
              <a:t>RL Challenges</a:t>
            </a:r>
            <a:endParaRPr 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2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自定义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Reinforcement Learning</vt:lpstr>
      <vt:lpstr>RL: Goals</vt:lpstr>
      <vt:lpstr>RL: Benefits</vt:lpstr>
      <vt:lpstr>RL 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philomel yang</dc:creator>
  <cp:lastModifiedBy>philomel yang</cp:lastModifiedBy>
  <cp:revision>1</cp:revision>
  <dcterms:created xsi:type="dcterms:W3CDTF">2014-07-13T23:23:41Z</dcterms:created>
  <dcterms:modified xsi:type="dcterms:W3CDTF">2014-07-13T23:23:42Z</dcterms:modified>
</cp:coreProperties>
</file>