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63" r:id="rId4"/>
    <p:sldId id="256" r:id="rId5"/>
    <p:sldId id="258" r:id="rId6"/>
    <p:sldId id="262" r:id="rId7"/>
    <p:sldId id="259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79FD19-08FC-4386-961B-58EFE765F7B9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294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C708B00-B745-41BC-98FA-F6FFD58BEB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2A7BBC-2DFB-4F09-9D45-ED3E44E437AC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2A7BBC-2DFB-4F09-9D45-ED3E44E437AC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2A7BBC-2DFB-4F09-9D45-ED3E44E437A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26315A-9953-4DEE-8A94-B097D96C0718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26315A-9953-4DEE-8A94-B097D96C071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06B58C-BE67-4F62-B18C-BBE755B94242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BCC72-F4A5-4929-9E5D-D3264DDBB8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36D06C-CA03-4EB1-AC89-AC67BE07AE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A0502-9B32-4E37-93F1-8344A23AFF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B0FD74-FF50-4003-8881-5EFD8264E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0665E-8AD3-4878-A865-8A156704C7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815182-2A2B-4FB2-AF14-24807FE951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05DB67-D231-459B-869E-1B4DB7EB37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EE83B-6745-4712-A079-53921BC3C5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0B4E22-0DA2-4C82-A755-7730D1BCAD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C8DBBC-CA32-4F85-B0BE-6CE48B171D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2C7CE-FC2A-497C-A660-BE53CC0CE6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7E8AE6A-A852-480C-8389-EEFCCD26401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1522579"/>
          </a:xfrm>
        </p:spPr>
        <p:txBody>
          <a:bodyPr/>
          <a:lstStyle/>
          <a:p>
            <a:r>
              <a:rPr lang="en-US" sz="4800" dirty="0" smtClean="0"/>
              <a:t>CS 580 Research </a:t>
            </a:r>
            <a:r>
              <a:rPr lang="en-US" sz="4800" dirty="0"/>
              <a:t>P</a:t>
            </a:r>
            <a:r>
              <a:rPr lang="en-US" sz="4800" dirty="0" smtClean="0"/>
              <a:t>roject:</a:t>
            </a:r>
            <a:br>
              <a:rPr lang="en-US" sz="4800" dirty="0" smtClean="0"/>
            </a:br>
            <a:r>
              <a:rPr lang="en-US" sz="4800" dirty="0" smtClean="0"/>
              <a:t>Reinforcement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Aaron Yang, Mike Riches, Ruochen 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>
            <a:normAutofit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What is RL? Why use it?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Implementation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Experimental results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Real world scenarios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4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Demos!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0"/>
            <a:ext cx="2203951" cy="1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2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 smtClean="0"/>
              <a:t>What is RL?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>
            <a:normAutofit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 dirty="0"/>
              <a:t>RL teaches an AI agent how to play a </a:t>
            </a:r>
            <a:r>
              <a:rPr lang="en-US" sz="2400" dirty="0" smtClean="0"/>
              <a:t>game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Simulates “Cause-and-effect”</a:t>
            </a:r>
            <a:endParaRPr lang="en-US" sz="24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Unsupervised learning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0"/>
            <a:ext cx="2203951" cy="1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 dirty="0" smtClean="0"/>
              <a:t>What is RL?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>
            <a:normAutofit/>
          </a:bodyPr>
          <a:lstStyle/>
          <a:p>
            <a:pPr algn="l">
              <a:buSzPct val="45000"/>
              <a:buFont typeface="StarSymbol"/>
              <a:buChar char="●"/>
            </a:pPr>
            <a:r>
              <a:rPr lang="en-US" sz="2400" dirty="0" smtClean="0"/>
              <a:t>Stores, updates, and uses a Policy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Policy provides best action for a given </a:t>
            </a:r>
            <a:r>
              <a:rPr lang="en-US" sz="2400" dirty="0"/>
              <a:t>g</a:t>
            </a:r>
            <a:r>
              <a:rPr lang="en-US" sz="2400" dirty="0" smtClean="0"/>
              <a:t>ame state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“Q-value</a:t>
            </a:r>
            <a:r>
              <a:rPr lang="en-US" sz="2400" dirty="0"/>
              <a:t>” </a:t>
            </a:r>
            <a:r>
              <a:rPr lang="en-US" sz="2400" dirty="0" smtClean="0"/>
              <a:t>is assigned to each </a:t>
            </a:r>
            <a:r>
              <a:rPr lang="en-US" sz="2400" dirty="0"/>
              <a:t>possible </a:t>
            </a:r>
            <a:r>
              <a:rPr lang="en-US" sz="2400" dirty="0" smtClean="0"/>
              <a:t>action</a:t>
            </a:r>
            <a:endParaRPr lang="en-US" sz="24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/>
              <a:t>Success or failure </a:t>
            </a:r>
            <a:r>
              <a:rPr lang="en-US" sz="2400" dirty="0" smtClean="0"/>
              <a:t>influences </a:t>
            </a:r>
            <a:r>
              <a:rPr lang="en-US" sz="2400" dirty="0"/>
              <a:t>the Q-value for </a:t>
            </a:r>
            <a:r>
              <a:rPr lang="en-US" sz="2400" dirty="0" smtClean="0"/>
              <a:t>an action taken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“Cause-and-effect”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Repeat successful actions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Avoid unsuccessful actions</a:t>
            </a:r>
            <a:endParaRPr lang="en-US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lvl="0" algn="l">
              <a:buSzPct val="45000"/>
              <a:buFont typeface="StarSymbol"/>
              <a:buChar char="●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0"/>
            <a:ext cx="2155825" cy="2098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119" y="274320"/>
            <a:ext cx="9071640" cy="1262160"/>
          </a:xfrm>
        </p:spPr>
        <p:txBody>
          <a:bodyPr/>
          <a:lstStyle/>
          <a:p>
            <a:pPr lvl="0" algn="l"/>
            <a:r>
              <a:rPr lang="en-US" dirty="0" smtClean="0"/>
              <a:t>Benefits of RL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Agents provide challenging gameplay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RL can respond to player's actions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RL can provide better challenges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More replay value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Produce intelligent “agents”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Provide challenging gameplay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Add replay value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Respond to player's style and choices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58" y="0"/>
            <a:ext cx="2171867" cy="1627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119" y="274320"/>
            <a:ext cx="9071640" cy="1262160"/>
          </a:xfrm>
        </p:spPr>
        <p:txBody>
          <a:bodyPr/>
          <a:lstStyle/>
          <a:p>
            <a:pPr lvl="0" algn="l"/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>
            <a:normAutofit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 dirty="0"/>
              <a:t>Can be used offline or online – or both</a:t>
            </a:r>
            <a:r>
              <a:rPr lang="en-US" sz="2400" dirty="0" smtClean="0"/>
              <a:t>!</a:t>
            </a:r>
            <a:endParaRPr lang="en-US" sz="24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Game state representation</a:t>
            </a:r>
            <a:endParaRPr lang="en-US" sz="2400" dirty="0"/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Pick and choose the parameters you think should apply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Represent only the state that applies to RL </a:t>
            </a: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agent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Must represent all possible combinations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Memory storage: size vs. speed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endParaRPr lang="en-US" dirty="0" smtClean="0"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58" y="0"/>
            <a:ext cx="2171867" cy="1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l"/>
            <a:r>
              <a:rPr lang="en-US"/>
              <a:t>RL 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 dirty="0" smtClean="0"/>
              <a:t>Many “epochs” </a:t>
            </a:r>
            <a:r>
              <a:rPr lang="en-US" sz="2400" dirty="0"/>
              <a:t>are required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B</a:t>
            </a: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ake </a:t>
            </a: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a smart </a:t>
            </a: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agent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U</a:t>
            </a: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se </a:t>
            </a:r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gameplay for subtle </a:t>
            </a: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changes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 smtClean="0"/>
              <a:t>Balancing </a:t>
            </a:r>
            <a:r>
              <a:rPr lang="en-US" sz="2400" dirty="0" smtClean="0"/>
              <a:t>new choices vs. learned choices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Learned methods might not fit new situations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dirty="0" smtClean="0">
                <a:latin typeface="Arial" pitchFamily="18"/>
                <a:ea typeface="Microsoft YaHei" pitchFamily="2"/>
                <a:cs typeface="Mangal" pitchFamily="2"/>
              </a:rPr>
              <a:t>Use randomness to introduce new methods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35" y="1"/>
            <a:ext cx="2502996" cy="156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226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YaHei</vt:lpstr>
      <vt:lpstr>Arial</vt:lpstr>
      <vt:lpstr>Calibri</vt:lpstr>
      <vt:lpstr>Mangal</vt:lpstr>
      <vt:lpstr>Segoe UI</vt:lpstr>
      <vt:lpstr>StarSymbol</vt:lpstr>
      <vt:lpstr>Tahoma</vt:lpstr>
      <vt:lpstr>Times New Roman</vt:lpstr>
      <vt:lpstr>Default</vt:lpstr>
      <vt:lpstr>CS 580 Research Project: Reinforcement Learning</vt:lpstr>
      <vt:lpstr>Reinforcement Learning</vt:lpstr>
      <vt:lpstr>What is RL?</vt:lpstr>
      <vt:lpstr>What is RL?</vt:lpstr>
      <vt:lpstr>Benefits of RL</vt:lpstr>
      <vt:lpstr>Implementation choices</vt:lpstr>
      <vt:lpstr>RL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Mike Riches</dc:creator>
  <cp:lastModifiedBy>Mike Riches</cp:lastModifiedBy>
  <cp:revision>9</cp:revision>
  <dcterms:created xsi:type="dcterms:W3CDTF">2014-07-13T15:52:40Z</dcterms:created>
  <dcterms:modified xsi:type="dcterms:W3CDTF">2014-07-14T01:02:06Z</dcterms:modified>
</cp:coreProperties>
</file>