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308A877-EE75-4D84-9A0F-252E22F888CA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Reinforcement Learning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RL teaches an AI agent how to play a game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Simulates “Cause-and-effect”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RL is unsupervised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Agent makes decision based on policy or randomness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Learning uses a “Q-value” for each possible action the AI can take, given a particular state of the game.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Success or failure influences the Q-value for actions actually taken.</a:t>
            </a:r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0" y="307440"/>
            <a:ext cx="2712240" cy="20343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RL: Goals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Produce intelligent “agents”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Provide challenging gameplay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Add replay value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Respond to player's style and choices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Avoid repeating mistakes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“</a:t>
            </a:r>
            <a:r>
              <a:rPr lang="en-US" sz="2400"/>
              <a:t>Cause-and-effect”</a:t>
            </a:r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13720" y="307800"/>
            <a:ext cx="2089440" cy="203436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38120" y="274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RL: Benefits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Can be used offline or online – or both!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Agents provide challenging gameplay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Learning based on gameplay can add replay value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RL can respond to player's actions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RL can provide better challenges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“</a:t>
            </a:r>
            <a:r>
              <a:rPr lang="en-US" sz="2400"/>
              <a:t>Game state” representation is arbitrary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Pick and choose the parameters you think should apply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Represent only the state that applies to RL agent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560" y="307440"/>
            <a:ext cx="2695320" cy="20196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RL Challenges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Balance new choices vs. learned choices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Learned methods are proven effective, but...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Might not be so effective against new situations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Use randomness to introduce new methods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Many learning iterations (epochs) are required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Can “pre-bake” a smart agent, use gameplay for subtle changes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/>
              <a:t>“</a:t>
            </a:r>
            <a:r>
              <a:rPr lang="en-US" sz="2400"/>
              <a:t>Game state” representation is arbitrary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Must represent all possible combinations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/>
              <a:t>Memory storage: size vs. speed</a:t>
            </a:r>
            <a:endParaRPr/>
          </a:p>
        </p:txBody>
      </p:sp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0" y="298080"/>
            <a:ext cx="2712240" cy="16941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