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4" r:id="rId3"/>
    <p:sldId id="291" r:id="rId4"/>
    <p:sldId id="290" r:id="rId5"/>
    <p:sldId id="287" r:id="rId6"/>
    <p:sldId id="288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5"/>
    <p:restoredTop sz="77823"/>
  </p:normalViewPr>
  <p:slideViewPr>
    <p:cSldViewPr snapToGrid="0" snapToObjects="1">
      <p:cViewPr varScale="1">
        <p:scale>
          <a:sx n="116" d="100"/>
          <a:sy n="116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B6A59-91CE-BC4D-9514-A49E317B2C96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928B-C89D-EA4B-970D-4EF9590B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Well,</a:t>
            </a:r>
            <a:r>
              <a:rPr lang="zh-Hans" altLang="en-US" dirty="0"/>
              <a:t> </a:t>
            </a:r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more</a:t>
            </a:r>
            <a:r>
              <a:rPr lang="zh-Hans" altLang="en-US" dirty="0"/>
              <a:t> </a:t>
            </a:r>
            <a:r>
              <a:rPr lang="en-US" altLang="zh-Hans" dirty="0"/>
              <a:t>students</a:t>
            </a:r>
            <a:r>
              <a:rPr lang="zh-Hans" altLang="en-US" dirty="0"/>
              <a:t> </a:t>
            </a:r>
            <a:r>
              <a:rPr lang="en-US" altLang="zh-Hans" dirty="0"/>
              <a:t>than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was</a:t>
            </a:r>
            <a:r>
              <a:rPr lang="zh-Hans" altLang="en-US" dirty="0"/>
              <a:t> </a:t>
            </a:r>
            <a:r>
              <a:rPr lang="en-US" altLang="zh-Hans" dirty="0"/>
              <a:t>expecting,</a:t>
            </a:r>
          </a:p>
          <a:p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machine</a:t>
            </a:r>
            <a:r>
              <a:rPr lang="zh-Hans" altLang="en-US" dirty="0"/>
              <a:t> </a:t>
            </a:r>
            <a:r>
              <a:rPr lang="en-US" altLang="zh-Hans" dirty="0"/>
              <a:t>learning,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 err="1"/>
              <a:t>deeping</a:t>
            </a:r>
            <a:r>
              <a:rPr lang="zh-Hans" altLang="en-US" dirty="0"/>
              <a:t> </a:t>
            </a:r>
            <a:r>
              <a:rPr lang="en-US" altLang="zh-Hans" dirty="0"/>
              <a:t>learning</a:t>
            </a:r>
            <a:r>
              <a:rPr lang="zh-Hans" altLang="en-US" dirty="0"/>
              <a:t> </a:t>
            </a:r>
            <a:r>
              <a:rPr lang="en-US" altLang="zh-Hans" dirty="0"/>
              <a:t>course.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dirty="0"/>
          </a:p>
          <a:p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those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who</a:t>
            </a:r>
            <a:r>
              <a:rPr lang="zh-Hans" altLang="en-US" dirty="0"/>
              <a:t> </a:t>
            </a:r>
            <a:r>
              <a:rPr lang="en-US" altLang="zh-Hans" dirty="0"/>
              <a:t>were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able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enroll,</a:t>
            </a:r>
            <a:r>
              <a:rPr lang="zh-Hans" altLang="en-US" dirty="0"/>
              <a:t> </a:t>
            </a:r>
            <a:r>
              <a:rPr lang="en-US" altLang="zh-Hans" dirty="0"/>
              <a:t>don’t</a:t>
            </a:r>
            <a:r>
              <a:rPr lang="zh-Hans" altLang="en-US" dirty="0"/>
              <a:t> </a:t>
            </a:r>
            <a:r>
              <a:rPr lang="en-US" altLang="zh-Hans" dirty="0"/>
              <a:t>worry.</a:t>
            </a:r>
          </a:p>
          <a:p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heard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many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drop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class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disappoint</a:t>
            </a:r>
            <a:r>
              <a:rPr lang="zh-Hans" altLang="en-US" dirty="0"/>
              <a:t> </a:t>
            </a:r>
            <a:r>
              <a:rPr lang="en-US" altLang="zh-Hans" dirty="0"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3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9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1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8541-D91A-6543-8831-7E415FB83EB9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47EF-AA8E-C347-A50C-7F3F043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br>
              <a:rPr lang="en-US" altLang="zh-Hans" sz="4400" dirty="0"/>
            </a:br>
            <a:endParaRPr lang="en-US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600CEC-780A-CC45-8122-D5C302F6E881}"/>
              </a:ext>
            </a:extLst>
          </p:cNvPr>
          <p:cNvSpPr txBox="1">
            <a:spLocks/>
          </p:cNvSpPr>
          <p:nvPr/>
        </p:nvSpPr>
        <p:spPr>
          <a:xfrm>
            <a:off x="1143000" y="3684134"/>
            <a:ext cx="6858000" cy="685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&lt;&lt;&lt; YOUR PROBLEM STATEMENT &gt;&gt;&gt;</a:t>
            </a:r>
          </a:p>
          <a:p>
            <a:endParaRPr lang="en-US" altLang="zh-CN" sz="3200" dirty="0"/>
          </a:p>
          <a:p>
            <a:r>
              <a:rPr lang="en-US" altLang="zh-CN" sz="3200" dirty="0"/>
              <a:t>Why is it an important problem to solve?</a:t>
            </a:r>
          </a:p>
          <a:p>
            <a:pPr lvl="1"/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b="1" dirty="0"/>
              <a:t>real</a:t>
            </a:r>
            <a:r>
              <a:rPr lang="zh-CN" altLang="en-US" sz="2800" dirty="0"/>
              <a:t> </a:t>
            </a:r>
            <a:r>
              <a:rPr lang="en-US" altLang="zh-CN" sz="2800" dirty="0"/>
              <a:t>problem?</a:t>
            </a:r>
          </a:p>
          <a:p>
            <a:pPr lvl="2"/>
            <a:r>
              <a:rPr lang="en-US" altLang="zh-CN" sz="2400" dirty="0"/>
              <a:t>please</a:t>
            </a:r>
            <a:r>
              <a:rPr lang="zh-CN" altLang="en-US" sz="2400" dirty="0"/>
              <a:t> </a:t>
            </a:r>
            <a:r>
              <a:rPr lang="en-US" altLang="zh-CN" sz="2400" dirty="0"/>
              <a:t>prove</a:t>
            </a:r>
            <a:r>
              <a:rPr lang="zh-CN" altLang="en-US" sz="2400" dirty="0"/>
              <a:t> </a:t>
            </a:r>
            <a:r>
              <a:rPr lang="en-US" altLang="zh-CN" sz="2400" dirty="0"/>
              <a:t>it by data or evidence</a:t>
            </a:r>
            <a:endParaRPr lang="en-US" altLang="zh-Hans" sz="2400" dirty="0"/>
          </a:p>
          <a:p>
            <a:pPr lvl="1"/>
            <a:r>
              <a:rPr lang="en-US" altLang="zh-CN" sz="2800" dirty="0"/>
              <a:t>How</a:t>
            </a:r>
            <a:r>
              <a:rPr lang="zh-CN" altLang="en-US" sz="2800" dirty="0"/>
              <a:t> </a:t>
            </a:r>
            <a:r>
              <a:rPr lang="en-US" altLang="zh-CN" sz="2800" b="1" dirty="0"/>
              <a:t>severe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prevalent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problem?</a:t>
            </a:r>
          </a:p>
          <a:p>
            <a:pPr lvl="1"/>
            <a:r>
              <a:rPr lang="en-US" altLang="zh-CN" sz="2800" b="1" dirty="0"/>
              <a:t>Who</a:t>
            </a:r>
            <a:r>
              <a:rPr lang="zh-CN" altLang="en-US" sz="2800" dirty="0"/>
              <a:t> </a:t>
            </a:r>
            <a:r>
              <a:rPr lang="en-US" altLang="zh-CN" sz="2800" dirty="0"/>
              <a:t>will benefit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you?</a:t>
            </a:r>
            <a:endParaRPr lang="en-US" altLang="zh-CN" dirty="0"/>
          </a:p>
          <a:p>
            <a:pPr lvl="2"/>
            <a:endParaRPr lang="en-US" altLang="zh-C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5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967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0943"/>
            <a:ext cx="7582662" cy="407602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What are your research contributions?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 </a:t>
            </a:r>
            <a:r>
              <a:rPr lang="en-US" altLang="zh-Hans" sz="3200" dirty="0"/>
              <a:t>Why</a:t>
            </a:r>
            <a:r>
              <a:rPr lang="zh-CN" altLang="en-US" sz="3200" dirty="0"/>
              <a:t> </a:t>
            </a:r>
            <a:r>
              <a:rPr lang="en-US" altLang="zh-Hans" sz="3200" dirty="0"/>
              <a:t>existing techniques</a:t>
            </a:r>
            <a:r>
              <a:rPr lang="zh-CN" altLang="en-US" sz="3200" dirty="0"/>
              <a:t> </a:t>
            </a:r>
            <a:r>
              <a:rPr lang="en-US" altLang="zh-Hans" sz="3200" dirty="0"/>
              <a:t>cannot</a:t>
            </a:r>
            <a:r>
              <a:rPr lang="zh-CN" altLang="en-US" sz="3200" dirty="0"/>
              <a:t> </a:t>
            </a:r>
            <a:r>
              <a:rPr lang="en-US" altLang="zh-Hans" sz="3200" dirty="0"/>
              <a:t>solve</a:t>
            </a:r>
            <a:r>
              <a:rPr lang="zh-CN" altLang="en-US" sz="3200" dirty="0"/>
              <a:t> </a:t>
            </a:r>
            <a:r>
              <a:rPr lang="en-US" altLang="zh-Hans" sz="3200" dirty="0"/>
              <a:t>the</a:t>
            </a:r>
            <a:r>
              <a:rPr lang="zh-CN" altLang="en-US" sz="3200" dirty="0"/>
              <a:t> </a:t>
            </a:r>
            <a:r>
              <a:rPr lang="en-US" altLang="zh-Hans" sz="3200" dirty="0"/>
              <a:t>problem?</a:t>
            </a:r>
          </a:p>
          <a:p>
            <a:pPr lvl="1"/>
            <a:endParaRPr lang="en-US" altLang="zh-Hans" sz="2800" dirty="0"/>
          </a:p>
          <a:p>
            <a:r>
              <a:rPr lang="en-US" altLang="zh-Hans" sz="3200" dirty="0"/>
              <a:t> What are the technical challenges?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5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967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your end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0943"/>
            <a:ext cx="7886700" cy="40760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200" dirty="0"/>
              <a:t>A system with unique characters?</a:t>
            </a:r>
          </a:p>
          <a:p>
            <a:pPr lvl="1"/>
            <a:r>
              <a:rPr lang="en-US" altLang="zh-CN" dirty="0"/>
              <a:t>e.g., formally verified OS kernel</a:t>
            </a:r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A tool that can do special things?</a:t>
            </a:r>
          </a:p>
          <a:p>
            <a:pPr lvl="1"/>
            <a:r>
              <a:rPr lang="en-US" altLang="zh-Hans" dirty="0"/>
              <a:t>e.g., a concurrency bug detection tool </a:t>
            </a:r>
          </a:p>
          <a:p>
            <a:pPr lvl="1"/>
            <a:endParaRPr lang="en-US" altLang="zh-Hans" sz="2800" dirty="0"/>
          </a:p>
          <a:p>
            <a:r>
              <a:rPr lang="en-US" altLang="zh-Hans" sz="3200" dirty="0"/>
              <a:t>A knowledge that can guide real practices?</a:t>
            </a:r>
          </a:p>
          <a:p>
            <a:pPr lvl="1"/>
            <a:r>
              <a:rPr lang="en-US" altLang="zh-Hans" dirty="0"/>
              <a:t>e.g., </a:t>
            </a:r>
            <a:r>
              <a:rPr lang="en-US" altLang="zh-Hans" dirty="0" err="1"/>
              <a:t>goto</a:t>
            </a:r>
            <a:r>
              <a:rPr lang="en-US" altLang="zh-Hans" dirty="0"/>
              <a:t> statement considered harmful</a:t>
            </a:r>
          </a:p>
          <a:p>
            <a:pPr lvl="1"/>
            <a:endParaRPr lang="en-US" altLang="zh-Hans" dirty="0"/>
          </a:p>
          <a:p>
            <a:r>
              <a:rPr lang="en-US" altLang="zh-Hans" sz="3200" dirty="0"/>
              <a:t>A theory that proves possibilities vs. impossibilities?</a:t>
            </a:r>
          </a:p>
          <a:p>
            <a:pPr lvl="1"/>
            <a:r>
              <a:rPr lang="en-US" altLang="zh-Hans" dirty="0"/>
              <a:t>e.g., CAP theorem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&lt;&lt;&lt; YOUR BASIC IDEA &gt;&gt;&gt;</a:t>
            </a:r>
          </a:p>
          <a:p>
            <a:endParaRPr lang="en-US" altLang="zh-CN" sz="3200" dirty="0"/>
          </a:p>
          <a:p>
            <a:r>
              <a:rPr lang="en-US" altLang="zh-CN" sz="3200" dirty="0"/>
              <a:t>What is the technical insight?</a:t>
            </a:r>
          </a:p>
          <a:p>
            <a:pPr lvl="1"/>
            <a:r>
              <a:rPr lang="en-US" altLang="zh-CN" sz="2800" dirty="0"/>
              <a:t>Why you have confidence that you can do better than others?</a:t>
            </a:r>
          </a:p>
          <a:p>
            <a:pPr lvl="2"/>
            <a:r>
              <a:rPr lang="en-US" altLang="zh-CN" dirty="0"/>
              <a:t>You understand the problem deeper than others.</a:t>
            </a:r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This turns out the most common case.</a:t>
            </a:r>
          </a:p>
          <a:p>
            <a:pPr lvl="2"/>
            <a:r>
              <a:rPr lang="en-US" altLang="zh-CN" dirty="0"/>
              <a:t>You know some techniques others do not know.</a:t>
            </a:r>
          </a:p>
          <a:p>
            <a:pPr lvl="2"/>
            <a:r>
              <a:rPr lang="en-US" altLang="zh-CN" dirty="0"/>
              <a:t>You have good advisors and you bet on them.</a:t>
            </a:r>
          </a:p>
          <a:p>
            <a:pPr lvl="2"/>
            <a:r>
              <a:rPr lang="en-US" altLang="zh-CN" dirty="0"/>
              <a:t>You are smarter than other people.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651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evaluate</a:t>
            </a:r>
            <a:r>
              <a:rPr lang="zh-CN" altLang="en-US" sz="3200" dirty="0"/>
              <a:t> </a:t>
            </a:r>
            <a:r>
              <a:rPr lang="en-US" altLang="zh-CN" sz="3200" dirty="0"/>
              <a:t>it?</a:t>
            </a:r>
          </a:p>
          <a:p>
            <a:pPr lvl="1"/>
            <a:r>
              <a:rPr lang="en-US" altLang="zh-CN" sz="2800" dirty="0"/>
              <a:t>what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plan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show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the </a:t>
            </a:r>
            <a:r>
              <a:rPr lang="en-US" altLang="zh-CN" sz="2800"/>
              <a:t>final report?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 What resources do you need?</a:t>
            </a:r>
          </a:p>
          <a:p>
            <a:pPr lvl="1"/>
            <a:r>
              <a:rPr lang="en-US" altLang="zh-CN" sz="2800" dirty="0"/>
              <a:t>datasets</a:t>
            </a:r>
          </a:p>
          <a:p>
            <a:pPr lvl="1"/>
            <a:r>
              <a:rPr lang="en-US" altLang="zh-CN" sz="2800" dirty="0"/>
              <a:t>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5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13709</TotalTime>
  <Words>338</Words>
  <Application>Microsoft Macintosh PowerPoint</Application>
  <PresentationFormat>On-screen Show 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of your project </vt:lpstr>
      <vt:lpstr>Problem Statement</vt:lpstr>
      <vt:lpstr>Research Contributions</vt:lpstr>
      <vt:lpstr>What is your end product?</vt:lpstr>
      <vt:lpstr>The basic idea of your solution</vt:lpstr>
      <vt:lpstr>Design and implementation</vt:lpstr>
      <vt:lpstr>Evaluation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598: Reliability of Cloud-scale Systems</dc:title>
  <dc:creator>Tianyin Xu</dc:creator>
  <cp:lastModifiedBy>Tianyin Xu</cp:lastModifiedBy>
  <cp:revision>168</cp:revision>
  <cp:lastPrinted>2018-08-28T20:39:17Z</cp:lastPrinted>
  <dcterms:created xsi:type="dcterms:W3CDTF">2018-08-18T16:29:30Z</dcterms:created>
  <dcterms:modified xsi:type="dcterms:W3CDTF">2019-02-02T20:59:33Z</dcterms:modified>
</cp:coreProperties>
</file>