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84" r:id="rId3"/>
    <p:sldId id="287" r:id="rId4"/>
    <p:sldId id="291" r:id="rId5"/>
    <p:sldId id="288" r:id="rId6"/>
    <p:sldId id="292" r:id="rId7"/>
    <p:sldId id="289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20"/>
    <p:restoredTop sz="77820"/>
  </p:normalViewPr>
  <p:slideViewPr>
    <p:cSldViewPr snapToGrid="0" snapToObjects="1">
      <p:cViewPr varScale="1">
        <p:scale>
          <a:sx n="116" d="100"/>
          <a:sy n="116" d="100"/>
        </p:scale>
        <p:origin x="1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B6A59-91CE-BC4D-9514-A49E317B2C9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6928B-C89D-EA4B-970D-4EF9590B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Well,</a:t>
            </a:r>
            <a:r>
              <a:rPr lang="zh-Hans" altLang="en-US" dirty="0"/>
              <a:t> </a:t>
            </a:r>
            <a:r>
              <a:rPr lang="en-US" altLang="zh-Hans" dirty="0"/>
              <a:t>there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more</a:t>
            </a:r>
            <a:r>
              <a:rPr lang="zh-Hans" altLang="en-US" dirty="0"/>
              <a:t> </a:t>
            </a:r>
            <a:r>
              <a:rPr lang="en-US" altLang="zh-Hans" dirty="0"/>
              <a:t>students</a:t>
            </a:r>
            <a:r>
              <a:rPr lang="zh-Hans" altLang="en-US" dirty="0"/>
              <a:t> </a:t>
            </a:r>
            <a:r>
              <a:rPr lang="en-US" altLang="zh-Hans" dirty="0"/>
              <a:t>than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was</a:t>
            </a:r>
            <a:r>
              <a:rPr lang="zh-Hans" altLang="en-US" dirty="0"/>
              <a:t> </a:t>
            </a:r>
            <a:r>
              <a:rPr lang="en-US" altLang="zh-Hans" dirty="0"/>
              <a:t>expecting,</a:t>
            </a:r>
          </a:p>
          <a:p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not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machine</a:t>
            </a:r>
            <a:r>
              <a:rPr lang="zh-Hans" altLang="en-US" dirty="0"/>
              <a:t> </a:t>
            </a:r>
            <a:r>
              <a:rPr lang="en-US" altLang="zh-Hans" dirty="0"/>
              <a:t>learning,</a:t>
            </a:r>
            <a:r>
              <a:rPr lang="zh-Hans" altLang="en-US" dirty="0"/>
              <a:t> </a:t>
            </a:r>
            <a:r>
              <a:rPr lang="en-US" altLang="zh-Hans" dirty="0"/>
              <a:t>or</a:t>
            </a:r>
            <a:r>
              <a:rPr lang="zh-Hans" altLang="en-US" dirty="0"/>
              <a:t> </a:t>
            </a:r>
            <a:r>
              <a:rPr lang="en-US" altLang="zh-Hans" dirty="0" err="1"/>
              <a:t>deeping</a:t>
            </a:r>
            <a:r>
              <a:rPr lang="zh-Hans" altLang="en-US" dirty="0"/>
              <a:t> </a:t>
            </a:r>
            <a:r>
              <a:rPr lang="en-US" altLang="zh-Hans" dirty="0"/>
              <a:t>learning</a:t>
            </a:r>
            <a:r>
              <a:rPr lang="zh-Hans" altLang="en-US" dirty="0"/>
              <a:t> </a:t>
            </a:r>
            <a:r>
              <a:rPr lang="en-US" altLang="zh-Hans" dirty="0"/>
              <a:t>course.</a:t>
            </a:r>
            <a:r>
              <a:rPr lang="zh-Hans" altLang="en-US" dirty="0"/>
              <a:t> </a:t>
            </a:r>
            <a:endParaRPr lang="en-US" altLang="zh-Hans" dirty="0"/>
          </a:p>
          <a:p>
            <a:endParaRPr lang="en-US" dirty="0"/>
          </a:p>
          <a:p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those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who</a:t>
            </a:r>
            <a:r>
              <a:rPr lang="zh-Hans" altLang="en-US" dirty="0"/>
              <a:t> </a:t>
            </a:r>
            <a:r>
              <a:rPr lang="en-US" altLang="zh-Hans" dirty="0"/>
              <a:t>were</a:t>
            </a:r>
            <a:r>
              <a:rPr lang="zh-Hans" altLang="en-US" dirty="0"/>
              <a:t> </a:t>
            </a:r>
            <a:r>
              <a:rPr lang="en-US" altLang="zh-Hans" dirty="0"/>
              <a:t>not</a:t>
            </a:r>
            <a:r>
              <a:rPr lang="zh-Hans" altLang="en-US" dirty="0"/>
              <a:t> </a:t>
            </a:r>
            <a:r>
              <a:rPr lang="en-US" altLang="zh-Hans" dirty="0"/>
              <a:t>able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enroll,</a:t>
            </a:r>
            <a:r>
              <a:rPr lang="zh-Hans" altLang="en-US" dirty="0"/>
              <a:t> </a:t>
            </a:r>
            <a:r>
              <a:rPr lang="en-US" altLang="zh-Hans" dirty="0"/>
              <a:t>don’t</a:t>
            </a:r>
            <a:r>
              <a:rPr lang="zh-Hans" altLang="en-US" dirty="0"/>
              <a:t> </a:t>
            </a:r>
            <a:r>
              <a:rPr lang="en-US" altLang="zh-Hans" dirty="0"/>
              <a:t>worry.</a:t>
            </a:r>
          </a:p>
          <a:p>
            <a:r>
              <a:rPr lang="en-US" altLang="zh-Hans" dirty="0"/>
              <a:t>What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heard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that</a:t>
            </a:r>
            <a:r>
              <a:rPr lang="zh-Hans" altLang="en-US" dirty="0"/>
              <a:t> </a:t>
            </a:r>
            <a:r>
              <a:rPr lang="en-US" altLang="zh-Hans" dirty="0"/>
              <a:t>many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you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drop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this</a:t>
            </a:r>
            <a:r>
              <a:rPr lang="zh-Hans" altLang="en-US" dirty="0"/>
              <a:t> </a:t>
            </a:r>
            <a:r>
              <a:rPr lang="en-US" altLang="zh-Hans" dirty="0"/>
              <a:t>class</a:t>
            </a:r>
            <a:r>
              <a:rPr lang="zh-Hans" altLang="en-US" dirty="0"/>
              <a:t> </a:t>
            </a:r>
            <a:r>
              <a:rPr lang="en-US" altLang="zh-Hans" dirty="0"/>
              <a:t>after</a:t>
            </a:r>
            <a:r>
              <a:rPr lang="zh-Hans" altLang="en-US" dirty="0"/>
              <a:t> </a:t>
            </a:r>
            <a:r>
              <a:rPr lang="en-US" altLang="zh-Hans" dirty="0"/>
              <a:t>I</a:t>
            </a:r>
            <a:r>
              <a:rPr lang="zh-Hans" altLang="en-US" dirty="0"/>
              <a:t> </a:t>
            </a:r>
            <a:r>
              <a:rPr lang="en-US" altLang="zh-Hans" dirty="0"/>
              <a:t>disappoint</a:t>
            </a:r>
            <a:r>
              <a:rPr lang="zh-Hans" altLang="en-US" dirty="0"/>
              <a:t> </a:t>
            </a:r>
            <a:r>
              <a:rPr lang="en-US" altLang="zh-Hans" dirty="0"/>
              <a:t>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4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3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57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01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Start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6928B-C89D-EA4B-970D-4EF9590B2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7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7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5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1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8541-D91A-6543-8831-7E415FB83EB9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0B41-F155-6147-BFD9-2211C033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47EF-AA8E-C347-A50C-7F3F0430E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br>
              <a:rPr lang="en-US" altLang="zh-Hans" sz="4400" dirty="0"/>
            </a:br>
            <a:endParaRPr lang="en-US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600CEC-780A-CC45-8122-D5C302F6E881}"/>
              </a:ext>
            </a:extLst>
          </p:cNvPr>
          <p:cNvSpPr txBox="1">
            <a:spLocks/>
          </p:cNvSpPr>
          <p:nvPr/>
        </p:nvSpPr>
        <p:spPr>
          <a:xfrm>
            <a:off x="1143000" y="3684134"/>
            <a:ext cx="6858000" cy="6858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Recap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Describe the problem you want to solve</a:t>
            </a:r>
          </a:p>
          <a:p>
            <a:pPr lvl="1"/>
            <a:r>
              <a:rPr lang="en-US" altLang="zh-CN" dirty="0"/>
              <a:t>I know you presented it in the proposal, but </a:t>
            </a:r>
          </a:p>
          <a:p>
            <a:pPr lvl="2"/>
            <a:r>
              <a:rPr lang="en-US" altLang="zh-CN" dirty="0"/>
              <a:t>Many of your changed your project</a:t>
            </a:r>
          </a:p>
          <a:p>
            <a:pPr lvl="2"/>
            <a:r>
              <a:rPr lang="en-US" altLang="zh-CN" dirty="0"/>
              <a:t>Many of you didn’t have a clear statement</a:t>
            </a:r>
          </a:p>
          <a:p>
            <a:pPr lvl="2"/>
            <a:endParaRPr lang="en-US" altLang="zh-C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5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Idea Recap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Describe your idea in one minute</a:t>
            </a:r>
          </a:p>
          <a:p>
            <a:pPr lvl="1"/>
            <a:r>
              <a:rPr lang="en-US" altLang="zh-CN" sz="2800" dirty="0"/>
              <a:t>Elevator pitch</a:t>
            </a:r>
          </a:p>
          <a:p>
            <a:endParaRPr lang="en-US" altLang="zh-CN" sz="3200" dirty="0"/>
          </a:p>
          <a:p>
            <a:r>
              <a:rPr lang="en-US" altLang="zh-CN" sz="3200" dirty="0"/>
              <a:t>What is the technical insight?</a:t>
            </a:r>
          </a:p>
          <a:p>
            <a:pPr lvl="1"/>
            <a:r>
              <a:rPr lang="en-US" altLang="zh-CN" sz="2800" dirty="0"/>
              <a:t>Why you can do better than others?</a:t>
            </a:r>
          </a:p>
          <a:p>
            <a:pPr lvl="2"/>
            <a:r>
              <a:rPr lang="en-US" altLang="zh-CN" dirty="0"/>
              <a:t>You understand the problem deeper than others.</a:t>
            </a:r>
          </a:p>
          <a:p>
            <a:pPr lvl="3"/>
            <a:r>
              <a:rPr lang="en-US" altLang="zh-CN" dirty="0">
                <a:solidFill>
                  <a:srgbClr val="C00000"/>
                </a:solidFill>
              </a:rPr>
              <a:t>This turns out the most common case.</a:t>
            </a:r>
          </a:p>
          <a:p>
            <a:pPr lvl="2"/>
            <a:r>
              <a:rPr lang="en-US" altLang="zh-CN" dirty="0"/>
              <a:t>You know some techniques others do not know.</a:t>
            </a:r>
          </a:p>
          <a:p>
            <a:pPr lvl="2"/>
            <a:r>
              <a:rPr lang="en-US" altLang="zh-CN" dirty="0"/>
              <a:t>You have good advisors and you bet on them.</a:t>
            </a:r>
          </a:p>
          <a:p>
            <a:pPr lvl="2"/>
            <a:r>
              <a:rPr lang="en-US" altLang="zh-CN" dirty="0"/>
              <a:t>You are smarter than other people.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4967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What have you done after your proposal?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0943"/>
            <a:ext cx="7582662" cy="407602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Read related work</a:t>
            </a:r>
          </a:p>
          <a:p>
            <a:endParaRPr lang="en-US" altLang="zh-CN" sz="3200" dirty="0"/>
          </a:p>
          <a:p>
            <a:r>
              <a:rPr lang="en-US" altLang="zh-CN" sz="3200" dirty="0"/>
              <a:t>Prepare motivating examples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en-US" altLang="zh-CN" sz="3200" dirty="0"/>
              <a:t>Build prototype</a:t>
            </a:r>
            <a:endParaRPr lang="en-US" altLang="zh-Hans" sz="3200" dirty="0"/>
          </a:p>
          <a:p>
            <a:pPr lvl="1"/>
            <a:endParaRPr lang="en-US" altLang="zh-Hans" sz="2800" dirty="0"/>
          </a:p>
          <a:p>
            <a:r>
              <a:rPr lang="en-US" altLang="zh-Hans" sz="3200" dirty="0"/>
              <a:t>Collect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5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Motivating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If you can’t even show me one real-world example (which basically means you failed to find it), I don’t believe your project.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651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Motivating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If you can’t show me a second real-world example, I have very low confidence in your project.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387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You can’t build everything from scratch.</a:t>
            </a:r>
          </a:p>
          <a:p>
            <a:pPr lvl="1"/>
            <a:r>
              <a:rPr lang="en-US" altLang="zh-CN" sz="2800" dirty="0"/>
              <a:t>What are the tools/frameworks/systems you want to build your stuff upon?</a:t>
            </a:r>
          </a:p>
          <a:p>
            <a:r>
              <a:rPr lang="en-US" altLang="zh-CN" sz="3200" dirty="0"/>
              <a:t>What have you built?</a:t>
            </a:r>
          </a:p>
          <a:p>
            <a:pPr lvl="1"/>
            <a:r>
              <a:rPr lang="en-US" altLang="zh-CN" sz="2800" dirty="0"/>
              <a:t>If you have nothing at the moment, why you are confident that you will have something in the end of the semester?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5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BB14-1339-3D4D-83F6-4407F873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040-E319-B146-8BD3-34C74B5A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8266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If you have a prototype</a:t>
            </a:r>
          </a:p>
          <a:p>
            <a:pPr lvl="1"/>
            <a:r>
              <a:rPr lang="en-US" altLang="zh-CN" dirty="0"/>
              <a:t>What are your preliminary results?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BE778-95A4-F94F-8DFE-01F57A160BC1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0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15687</TotalTime>
  <Words>342</Words>
  <Application>Microsoft Macintosh PowerPoint</Application>
  <PresentationFormat>On-screen Show (4:3)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Title of your project </vt:lpstr>
      <vt:lpstr>Problem Statement Recap</vt:lpstr>
      <vt:lpstr>Basic Idea Recap</vt:lpstr>
      <vt:lpstr>What have you done after your proposal?</vt:lpstr>
      <vt:lpstr>Motivating Example #1</vt:lpstr>
      <vt:lpstr>Motivating Example #2</vt:lpstr>
      <vt:lpstr>Prototype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598: Reliability of Cloud-scale Systems</dc:title>
  <dc:creator>Tianyin Xu</dc:creator>
  <cp:lastModifiedBy>Tianyin Xu</cp:lastModifiedBy>
  <cp:revision>175</cp:revision>
  <cp:lastPrinted>2018-08-28T20:39:17Z</cp:lastPrinted>
  <dcterms:created xsi:type="dcterms:W3CDTF">2018-08-18T16:29:30Z</dcterms:created>
  <dcterms:modified xsi:type="dcterms:W3CDTF">2019-02-28T03:46:28Z</dcterms:modified>
</cp:coreProperties>
</file>