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4" r:id="rId3"/>
    <p:sldId id="288" r:id="rId4"/>
    <p:sldId id="289" r:id="rId5"/>
    <p:sldId id="294" r:id="rId6"/>
    <p:sldId id="293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8"/>
    <p:restoredTop sz="77823"/>
  </p:normalViewPr>
  <p:slideViewPr>
    <p:cSldViewPr snapToGrid="0" snapToObjects="1">
      <p:cViewPr varScale="1">
        <p:scale>
          <a:sx n="98" d="100"/>
          <a:sy n="98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6A59-91CE-BC4D-9514-A49E317B2C9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928B-C89D-EA4B-970D-4EF9590B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Well,</a:t>
            </a:r>
            <a:r>
              <a:rPr lang="zh-Hans" altLang="en-US" dirty="0"/>
              <a:t> </a:t>
            </a:r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more</a:t>
            </a:r>
            <a:r>
              <a:rPr lang="zh-Hans" altLang="en-US" dirty="0"/>
              <a:t> </a:t>
            </a:r>
            <a:r>
              <a:rPr lang="en-US" altLang="zh-Hans" dirty="0"/>
              <a:t>students</a:t>
            </a:r>
            <a:r>
              <a:rPr lang="zh-Hans" altLang="en-US" dirty="0"/>
              <a:t> </a:t>
            </a:r>
            <a:r>
              <a:rPr lang="en-US" altLang="zh-Hans" dirty="0"/>
              <a:t>than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was</a:t>
            </a:r>
            <a:r>
              <a:rPr lang="zh-Hans" altLang="en-US" dirty="0"/>
              <a:t> </a:t>
            </a:r>
            <a:r>
              <a:rPr lang="en-US" altLang="zh-Hans" dirty="0"/>
              <a:t>expecting,</a:t>
            </a:r>
          </a:p>
          <a:p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machine</a:t>
            </a:r>
            <a:r>
              <a:rPr lang="zh-Hans" altLang="en-US" dirty="0"/>
              <a:t> </a:t>
            </a:r>
            <a:r>
              <a:rPr lang="en-US" altLang="zh-Hans" dirty="0"/>
              <a:t>learning,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 err="1"/>
              <a:t>deeping</a:t>
            </a:r>
            <a:r>
              <a:rPr lang="zh-Hans" altLang="en-US" dirty="0"/>
              <a:t> </a:t>
            </a:r>
            <a:r>
              <a:rPr lang="en-US" altLang="zh-Hans" dirty="0"/>
              <a:t>learning</a:t>
            </a:r>
            <a:r>
              <a:rPr lang="zh-Hans" altLang="en-US" dirty="0"/>
              <a:t> </a:t>
            </a:r>
            <a:r>
              <a:rPr lang="en-US" altLang="zh-Hans" dirty="0"/>
              <a:t>course.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dirty="0"/>
          </a:p>
          <a:p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those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who</a:t>
            </a:r>
            <a:r>
              <a:rPr lang="zh-Hans" altLang="en-US" dirty="0"/>
              <a:t> </a:t>
            </a:r>
            <a:r>
              <a:rPr lang="en-US" altLang="zh-Hans" dirty="0"/>
              <a:t>were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able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enroll,</a:t>
            </a:r>
            <a:r>
              <a:rPr lang="zh-Hans" altLang="en-US" dirty="0"/>
              <a:t> </a:t>
            </a:r>
            <a:r>
              <a:rPr lang="en-US" altLang="zh-Hans" dirty="0"/>
              <a:t>don’t</a:t>
            </a:r>
            <a:r>
              <a:rPr lang="zh-Hans" altLang="en-US" dirty="0"/>
              <a:t> </a:t>
            </a:r>
            <a:r>
              <a:rPr lang="en-US" altLang="zh-Hans" dirty="0"/>
              <a:t>worry.</a:t>
            </a:r>
          </a:p>
          <a:p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heard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many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drop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class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disappoint</a:t>
            </a:r>
            <a:r>
              <a:rPr lang="zh-Hans" altLang="en-US" dirty="0"/>
              <a:t> </a:t>
            </a:r>
            <a:r>
              <a:rPr lang="en-US" altLang="zh-Hans" dirty="0"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541-D91A-6543-8831-7E415FB83EB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47EF-AA8E-C347-A50C-7F3F043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US" altLang="zh-Hans" sz="4400" dirty="0"/>
            </a:br>
            <a:endParaRPr lang="en-US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600CEC-780A-CC45-8122-D5C302F6E881}"/>
              </a:ext>
            </a:extLst>
          </p:cNvPr>
          <p:cNvSpPr txBox="1">
            <a:spLocks/>
          </p:cNvSpPr>
          <p:nvPr/>
        </p:nvSpPr>
        <p:spPr>
          <a:xfrm>
            <a:off x="1143000" y="3684134"/>
            <a:ext cx="6858000" cy="685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Recap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you’re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solving</a:t>
            </a:r>
            <a:endParaRPr lang="en-US" altLang="zh-CN" sz="3200" dirty="0"/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/>
            <a:endParaRPr lang="en-US" altLang="zh-C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5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Show</a:t>
            </a:r>
            <a:r>
              <a:rPr lang="zh-CN" altLang="en-US" sz="3200" dirty="0"/>
              <a:t> </a:t>
            </a:r>
            <a:r>
              <a:rPr lang="en-US" altLang="zh-CN" sz="3200" dirty="0"/>
              <a:t>us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best</a:t>
            </a:r>
            <a:r>
              <a:rPr lang="zh-CN" altLang="en-US" sz="3200" dirty="0"/>
              <a:t> </a:t>
            </a:r>
            <a:r>
              <a:rPr lang="en-US" altLang="zh-CN" sz="3200" dirty="0"/>
              <a:t>example</a:t>
            </a:r>
            <a:r>
              <a:rPr lang="zh-CN" altLang="en-US" sz="3200" dirty="0"/>
              <a:t> </a:t>
            </a:r>
            <a:r>
              <a:rPr lang="en-US" altLang="zh-CN" sz="3200" dirty="0"/>
              <a:t>that</a:t>
            </a:r>
            <a:r>
              <a:rPr lang="zh-CN" altLang="en-US" sz="3200" dirty="0"/>
              <a:t> </a:t>
            </a:r>
            <a:r>
              <a:rPr lang="en-US" altLang="zh-CN" sz="3200" dirty="0"/>
              <a:t>motivate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</a:t>
            </a:r>
            <a:r>
              <a:rPr lang="en-US" altLang="zh-CN" sz="3200" dirty="0"/>
              <a:t>research</a:t>
            </a:r>
            <a:r>
              <a:rPr lang="zh-CN" altLang="en-US" sz="3200" dirty="0"/>
              <a:t> </a:t>
            </a:r>
            <a:r>
              <a:rPr lang="en-US" altLang="zh-CN" sz="3200" dirty="0"/>
              <a:t>project</a:t>
            </a:r>
          </a:p>
          <a:p>
            <a:endParaRPr lang="en-US" altLang="zh-CN" sz="3200" dirty="0"/>
          </a:p>
          <a:p>
            <a:r>
              <a:rPr lang="en-US" altLang="zh-CN" sz="3200" dirty="0"/>
              <a:t>Show</a:t>
            </a:r>
            <a:r>
              <a:rPr lang="zh-CN" altLang="en-US" sz="3200" dirty="0"/>
              <a:t> </a:t>
            </a:r>
            <a:r>
              <a:rPr lang="en-US" altLang="zh-CN" sz="3200" dirty="0"/>
              <a:t>us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second</a:t>
            </a:r>
            <a:r>
              <a:rPr lang="zh-CN" altLang="en-US" sz="3200" dirty="0"/>
              <a:t> </a:t>
            </a:r>
            <a:r>
              <a:rPr lang="en-US" altLang="zh-CN" sz="3200" dirty="0"/>
              <a:t>example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different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  <a:r>
              <a:rPr lang="zh-CN" altLang="en-US" sz="3200" dirty="0"/>
              <a:t> </a:t>
            </a:r>
            <a:r>
              <a:rPr lang="en-US" altLang="zh-CN" sz="3200" dirty="0"/>
              <a:t>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1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Tell</a:t>
            </a:r>
            <a:r>
              <a:rPr lang="zh-CN" altLang="en-US" sz="3200" dirty="0"/>
              <a:t> </a:t>
            </a:r>
            <a:r>
              <a:rPr lang="en-US" altLang="zh-CN" sz="3200" dirty="0"/>
              <a:t>us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design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</a:t>
            </a:r>
            <a:r>
              <a:rPr lang="en-US" altLang="zh-CN" sz="3200" dirty="0"/>
              <a:t>solution</a:t>
            </a:r>
          </a:p>
          <a:p>
            <a:pPr lvl="1"/>
            <a:r>
              <a:rPr lang="en-US" altLang="zh-CN" sz="2800" dirty="0"/>
              <a:t>Please</a:t>
            </a:r>
            <a:r>
              <a:rPr lang="zh-CN" altLang="en-US" sz="2800" dirty="0"/>
              <a:t> </a:t>
            </a:r>
            <a:r>
              <a:rPr lang="en-US" altLang="zh-CN" sz="2800" dirty="0"/>
              <a:t>show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high-level</a:t>
            </a:r>
            <a:r>
              <a:rPr lang="zh-CN" altLang="en-US" sz="2800" dirty="0"/>
              <a:t> </a:t>
            </a:r>
            <a:r>
              <a:rPr lang="en-US" altLang="zh-CN" sz="2800" dirty="0"/>
              <a:t>system</a:t>
            </a:r>
            <a:r>
              <a:rPr lang="zh-CN" altLang="en-US" sz="2800" dirty="0"/>
              <a:t> </a:t>
            </a:r>
            <a:r>
              <a:rPr lang="en-US" altLang="zh-CN" sz="2800" dirty="0"/>
              <a:t>diagram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walk</a:t>
            </a:r>
            <a:r>
              <a:rPr lang="zh-CN" altLang="en-US" sz="2800" dirty="0"/>
              <a:t> </a:t>
            </a:r>
            <a:r>
              <a:rPr lang="en-US" altLang="zh-CN" sz="2800" dirty="0"/>
              <a:t>through</a:t>
            </a:r>
            <a:r>
              <a:rPr lang="zh-CN" altLang="en-US" sz="2800" dirty="0"/>
              <a:t> </a:t>
            </a: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components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built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plan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build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Tell</a:t>
            </a:r>
            <a:r>
              <a:rPr lang="zh-CN" altLang="en-US" sz="3200" dirty="0"/>
              <a:t> </a:t>
            </a:r>
            <a:r>
              <a:rPr lang="en-US" altLang="zh-CN" sz="3200" dirty="0"/>
              <a:t>us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</a:t>
            </a:r>
            <a:r>
              <a:rPr lang="en-US" altLang="zh-CN" sz="3200" dirty="0"/>
              <a:t>solution</a:t>
            </a:r>
            <a:endParaRPr lang="en-US" altLang="zh-C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4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Numbers,</a:t>
            </a:r>
            <a:r>
              <a:rPr lang="zh-CN" altLang="en-US" sz="3200" dirty="0"/>
              <a:t> </a:t>
            </a:r>
            <a:r>
              <a:rPr lang="en-US" altLang="zh-CN" sz="3200" dirty="0"/>
              <a:t>figures,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9672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0943"/>
            <a:ext cx="7582662" cy="40760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product</a:t>
            </a:r>
            <a:r>
              <a:rPr lang="zh-CN" altLang="en-US" sz="3200" dirty="0"/>
              <a:t> </a:t>
            </a:r>
            <a:r>
              <a:rPr lang="en-US" altLang="zh-CN" sz="3200" dirty="0"/>
              <a:t>you’re</a:t>
            </a:r>
            <a:r>
              <a:rPr lang="zh-CN" altLang="en-US" sz="3200" dirty="0"/>
              <a:t> </a:t>
            </a:r>
            <a:r>
              <a:rPr lang="en-US" altLang="zh-CN" sz="3200" dirty="0"/>
              <a:t>planning?</a:t>
            </a:r>
          </a:p>
          <a:p>
            <a:endParaRPr lang="en-US" altLang="zh-CN" sz="3200" dirty="0"/>
          </a:p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far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reached</a:t>
            </a:r>
          </a:p>
          <a:p>
            <a:endParaRPr lang="en-US" altLang="zh-CN" sz="3200" dirty="0"/>
          </a:p>
          <a:p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remaining?</a:t>
            </a:r>
          </a:p>
          <a:p>
            <a:endParaRPr lang="en-US" altLang="zh-Hans" sz="3200" dirty="0"/>
          </a:p>
          <a:p>
            <a:endParaRPr lang="en-US" altLang="zh-Han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15695</TotalTime>
  <Words>204</Words>
  <Application>Microsoft Macintosh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of your project </vt:lpstr>
      <vt:lpstr>Problem Statement Recap</vt:lpstr>
      <vt:lpstr>Motivating Example</vt:lpstr>
      <vt:lpstr>Design Overview</vt:lpstr>
      <vt:lpstr>Implement</vt:lpstr>
      <vt:lpstr>Preliminary Results</vt:lpstr>
      <vt:lpstr>Progress and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598: Reliability of Cloud-scale Systems</dc:title>
  <dc:creator>Tianyin Xu</dc:creator>
  <cp:lastModifiedBy>Tianyin Xu</cp:lastModifiedBy>
  <cp:revision>176</cp:revision>
  <cp:lastPrinted>2018-08-28T20:39:17Z</cp:lastPrinted>
  <dcterms:created xsi:type="dcterms:W3CDTF">2018-08-18T16:29:30Z</dcterms:created>
  <dcterms:modified xsi:type="dcterms:W3CDTF">2019-04-06T21:29:31Z</dcterms:modified>
</cp:coreProperties>
</file>