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media/image23.svg" ContentType="image/svg+xml"/>
  <Override PartName="/ppt/media/image25.svg" ContentType="image/svg+xml"/>
  <Override PartName="/ppt/media/image27.svg" ContentType="image/svg+xml"/>
  <Override PartName="/ppt/media/image29.svg" ContentType="image/svg+xml"/>
  <Override PartName="/ppt/media/image31.svg" ContentType="image/svg+xml"/>
  <Override PartName="/ppt/media/image33.svg" ContentType="image/svg+xml"/>
  <Override PartName="/ppt/media/image35.svg" ContentType="image/svg+xml"/>
  <Override PartName="/ppt/media/image36.svg" ContentType="image/svg+xml"/>
  <Override PartName="/ppt/media/image38.svg" ContentType="image/svg+xml"/>
  <Override PartName="/ppt/media/image4.svg" ContentType="image/svg+xml"/>
  <Override PartName="/ppt/media/image40.svg" ContentType="image/svg+xml"/>
  <Override PartName="/ppt/media/image42.svg" ContentType="image/svg+xml"/>
  <Override PartName="/ppt/media/image7.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71" r:id="rId10"/>
    <p:sldId id="263" r:id="rId11"/>
    <p:sldId id="264" r:id="rId12"/>
    <p:sldId id="269" r:id="rId13"/>
    <p:sldId id="266" r:id="rId14"/>
    <p:sldId id="267" r:id="rId15"/>
    <p:sldId id="277" r:id="rId16"/>
    <p:sldId id="270" r:id="rId17"/>
    <p:sldId id="272" r:id="rId18"/>
    <p:sldId id="273" r:id="rId19"/>
    <p:sldId id="274" r:id="rId20"/>
    <p:sldId id="275" r:id="rId21"/>
    <p:sldId id="276" r:id="rId22"/>
    <p:sldId id="278"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67"/>
    <p:restoredTop sz="94694"/>
  </p:normalViewPr>
  <p:slideViewPr>
    <p:cSldViewPr snapToGrid="0">
      <p:cViewPr varScale="1">
        <p:scale>
          <a:sx n="121" d="100"/>
          <a:sy n="121" d="100"/>
        </p:scale>
        <p:origin x="123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31.svg"/><Relationship Id="rId7" Type="http://schemas.openxmlformats.org/officeDocument/2006/relationships/image" Target="../media/image30.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s>
</file>

<file path=ppt/diagrams/_rels/data2.xml.rels><?xml version="1.0" encoding="UTF-8" standalone="yes"?>
<Relationships xmlns="http://schemas.openxmlformats.org/package/2006/relationships"><Relationship Id="rId6" Type="http://schemas.openxmlformats.org/officeDocument/2006/relationships/image" Target="../media/image36.svg"/><Relationship Id="rId5" Type="http://schemas.openxmlformats.org/officeDocument/2006/relationships/image" Target="../media/image6.png"/><Relationship Id="rId4" Type="http://schemas.openxmlformats.org/officeDocument/2006/relationships/image" Target="../media/image35.svg"/><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s>
</file>

<file path=ppt/diagrams/_rels/data5.xml.rels><?xml version="1.0" encoding="UTF-8" standalone="yes"?>
<Relationships xmlns="http://schemas.openxmlformats.org/package/2006/relationships"><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31.svg"/><Relationship Id="rId7" Type="http://schemas.openxmlformats.org/officeDocument/2006/relationships/image" Target="../media/image30.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s>
</file>

<file path=ppt/diagrams/_rels/drawing2.xml.rels><?xml version="1.0" encoding="UTF-8" standalone="yes"?>
<Relationships xmlns="http://schemas.openxmlformats.org/package/2006/relationships"><Relationship Id="rId6" Type="http://schemas.openxmlformats.org/officeDocument/2006/relationships/image" Target="../media/image36.svg"/><Relationship Id="rId5" Type="http://schemas.openxmlformats.org/officeDocument/2006/relationships/image" Target="../media/image6.png"/><Relationship Id="rId4" Type="http://schemas.openxmlformats.org/officeDocument/2006/relationships/image" Target="../media/image35.svg"/><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s>
</file>

<file path=ppt/diagrams/_rels/drawing5.xml.rels><?xml version="1.0" encoding="UTF-8" standalone="yes"?>
<Relationships xmlns="http://schemas.openxmlformats.org/package/2006/relationships"><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AF2CCBD-23A5-4FC1-A0D0-C4E73ED1473A}"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AC9DAB0-98F0-40DB-9090-EC849A3A88DD}">
      <dgm:prSet/>
      <dgm:spPr/>
      <dgm:t>
        <a:bodyPr/>
        <a:lstStyle/>
        <a:p>
          <a:pPr>
            <a:lnSpc>
              <a:spcPct val="100000"/>
            </a:lnSpc>
          </a:pPr>
          <a:r>
            <a:rPr lang="en-US" b="1" dirty="0"/>
            <a:t>Public Safety and Security</a:t>
          </a:r>
          <a:r>
            <a:rPr lang="en-US" dirty="0"/>
            <a:t>: political rallies, sports events, concerts, protests, and crowd density estimation </a:t>
          </a:r>
        </a:p>
      </dgm:t>
    </dgm:pt>
    <dgm:pt modelId="{583567D0-BCED-448E-A7E7-FEF415E16789}" cxnId="{AA4CE620-F087-4446-8719-060AD1E5D1B2}" type="parTrans">
      <dgm:prSet/>
      <dgm:spPr/>
      <dgm:t>
        <a:bodyPr/>
        <a:lstStyle/>
        <a:p>
          <a:endParaRPr lang="en-US"/>
        </a:p>
      </dgm:t>
    </dgm:pt>
    <dgm:pt modelId="{1E6988A4-D07D-40D2-AA58-484999D52786}" cxnId="{AA4CE620-F087-4446-8719-060AD1E5D1B2}" type="sibTrans">
      <dgm:prSet/>
      <dgm:spPr/>
      <dgm:t>
        <a:bodyPr/>
        <a:lstStyle/>
        <a:p>
          <a:pPr>
            <a:lnSpc>
              <a:spcPct val="100000"/>
            </a:lnSpc>
          </a:pPr>
          <a:endParaRPr lang="en-US"/>
        </a:p>
      </dgm:t>
    </dgm:pt>
    <dgm:pt modelId="{058244C2-D98D-43D2-B309-73781CAF4BEF}">
      <dgm:prSet/>
      <dgm:spPr/>
      <dgm:t>
        <a:bodyPr/>
        <a:lstStyle/>
        <a:p>
          <a:pPr>
            <a:lnSpc>
              <a:spcPct val="100000"/>
            </a:lnSpc>
          </a:pPr>
          <a:r>
            <a:rPr lang="en-US" b="1" dirty="0"/>
            <a:t>Transportation and Urban Planning</a:t>
          </a:r>
          <a:r>
            <a:rPr lang="en-US" dirty="0"/>
            <a:t>: sidewalks, crossings, public transit stations, and parks</a:t>
          </a:r>
        </a:p>
      </dgm:t>
    </dgm:pt>
    <dgm:pt modelId="{D8703204-E3AD-4138-8690-47A9D6C84F80}" cxnId="{D7F2A707-101B-4ABE-B922-2A2B1C83C905}" type="parTrans">
      <dgm:prSet/>
      <dgm:spPr/>
      <dgm:t>
        <a:bodyPr/>
        <a:lstStyle/>
        <a:p>
          <a:endParaRPr lang="en-US"/>
        </a:p>
      </dgm:t>
    </dgm:pt>
    <dgm:pt modelId="{33F76ED4-ACF1-492C-B12C-254A8530F479}" cxnId="{D7F2A707-101B-4ABE-B922-2A2B1C83C905}" type="sibTrans">
      <dgm:prSet/>
      <dgm:spPr/>
      <dgm:t>
        <a:bodyPr/>
        <a:lstStyle/>
        <a:p>
          <a:pPr>
            <a:lnSpc>
              <a:spcPct val="100000"/>
            </a:lnSpc>
          </a:pPr>
          <a:endParaRPr lang="en-US"/>
        </a:p>
      </dgm:t>
    </dgm:pt>
    <dgm:pt modelId="{A892ECEB-60A7-49D5-828A-FC5EB2654142}">
      <dgm:prSet/>
      <dgm:spPr/>
      <dgm:t>
        <a:bodyPr/>
        <a:lstStyle/>
        <a:p>
          <a:pPr>
            <a:lnSpc>
              <a:spcPct val="100000"/>
            </a:lnSpc>
          </a:pPr>
          <a:r>
            <a:rPr lang="en-US" b="1"/>
            <a:t>Retail and Business Intelligence</a:t>
          </a:r>
          <a:r>
            <a:rPr lang="en-US"/>
            <a:t>: analyzing peak times, gauging the popularity of displays, and improving customer experience</a:t>
          </a:r>
        </a:p>
      </dgm:t>
    </dgm:pt>
    <dgm:pt modelId="{96ED7A0A-1A9D-49B2-9625-54A1F1D87488}" cxnId="{3C9705C0-4DC1-4BC3-9D41-C9E1B81ACB81}" type="parTrans">
      <dgm:prSet/>
      <dgm:spPr/>
      <dgm:t>
        <a:bodyPr/>
        <a:lstStyle/>
        <a:p>
          <a:endParaRPr lang="en-US"/>
        </a:p>
      </dgm:t>
    </dgm:pt>
    <dgm:pt modelId="{8853EBDB-987A-45A3-8579-07F1831DA327}" cxnId="{3C9705C0-4DC1-4BC3-9D41-C9E1B81ACB81}" type="sibTrans">
      <dgm:prSet/>
      <dgm:spPr/>
      <dgm:t>
        <a:bodyPr/>
        <a:lstStyle/>
        <a:p>
          <a:pPr>
            <a:lnSpc>
              <a:spcPct val="100000"/>
            </a:lnSpc>
          </a:pPr>
          <a:endParaRPr lang="en-US"/>
        </a:p>
      </dgm:t>
    </dgm:pt>
    <dgm:pt modelId="{DC949675-D7AB-4298-86EF-207600E031DB}">
      <dgm:prSet/>
      <dgm:spPr/>
      <dgm:t>
        <a:bodyPr/>
        <a:lstStyle/>
        <a:p>
          <a:pPr>
            <a:lnSpc>
              <a:spcPct val="100000"/>
            </a:lnSpc>
          </a:pPr>
          <a:r>
            <a:rPr lang="en-US" b="1"/>
            <a:t>Public Health</a:t>
          </a:r>
          <a:r>
            <a:rPr lang="en-US"/>
            <a:t>: public health crises, like the COVID-19 pandemic</a:t>
          </a:r>
        </a:p>
      </dgm:t>
    </dgm:pt>
    <dgm:pt modelId="{4322A32F-E6AC-4EBC-AE61-A009A35E2D86}" cxnId="{2DD7A7F8-4413-42B9-B148-70D7484CDC4F}" type="parTrans">
      <dgm:prSet/>
      <dgm:spPr/>
      <dgm:t>
        <a:bodyPr/>
        <a:lstStyle/>
        <a:p>
          <a:endParaRPr lang="en-US"/>
        </a:p>
      </dgm:t>
    </dgm:pt>
    <dgm:pt modelId="{908703B8-5BCB-44E6-BC79-63AC88D9D1AA}" cxnId="{2DD7A7F8-4413-42B9-B148-70D7484CDC4F}" type="sibTrans">
      <dgm:prSet/>
      <dgm:spPr/>
      <dgm:t>
        <a:bodyPr/>
        <a:lstStyle/>
        <a:p>
          <a:endParaRPr lang="en-US"/>
        </a:p>
      </dgm:t>
    </dgm:pt>
    <dgm:pt modelId="{6B596289-F8E4-4217-BDC0-B99CC9777FCB}" type="pres">
      <dgm:prSet presAssocID="{BAF2CCBD-23A5-4FC1-A0D0-C4E73ED1473A}" presName="root" presStyleCnt="0">
        <dgm:presLayoutVars>
          <dgm:dir/>
          <dgm:resizeHandles val="exact"/>
        </dgm:presLayoutVars>
      </dgm:prSet>
      <dgm:spPr/>
    </dgm:pt>
    <dgm:pt modelId="{76979FCA-18FB-49B5-98DF-9575D879279E}" type="pres">
      <dgm:prSet presAssocID="{BAF2CCBD-23A5-4FC1-A0D0-C4E73ED1473A}" presName="container" presStyleCnt="0">
        <dgm:presLayoutVars>
          <dgm:dir/>
          <dgm:resizeHandles val="exact"/>
        </dgm:presLayoutVars>
      </dgm:prSet>
      <dgm:spPr/>
    </dgm:pt>
    <dgm:pt modelId="{7D4E4A6F-3E90-42AC-9083-1BF46592EC76}" type="pres">
      <dgm:prSet presAssocID="{AAC9DAB0-98F0-40DB-9090-EC849A3A88DD}" presName="compNode" presStyleCnt="0"/>
      <dgm:spPr/>
    </dgm:pt>
    <dgm:pt modelId="{4869B9A8-D1D3-4275-A4FC-242CB2931940}" type="pres">
      <dgm:prSet presAssocID="{AAC9DAB0-98F0-40DB-9090-EC849A3A88DD}" presName="iconBgRect" presStyleLbl="bgShp" presStyleIdx="0" presStyleCnt="4"/>
      <dgm:spPr/>
    </dgm:pt>
    <dgm:pt modelId="{51ABA132-3CE1-4430-9A44-E38EA1D59B9B}" type="pres">
      <dgm:prSet presAssocID="{AAC9DAB0-98F0-40DB-9090-EC849A3A88D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49B62DB0-1207-42C8-8A87-3CD626467876}" type="pres">
      <dgm:prSet presAssocID="{AAC9DAB0-98F0-40DB-9090-EC849A3A88DD}" presName="spaceRect" presStyleCnt="0"/>
      <dgm:spPr/>
    </dgm:pt>
    <dgm:pt modelId="{A95AD834-4410-41F1-8638-496B8F8163DA}" type="pres">
      <dgm:prSet presAssocID="{AAC9DAB0-98F0-40DB-9090-EC849A3A88DD}" presName="textRect" presStyleLbl="revTx" presStyleIdx="0" presStyleCnt="4">
        <dgm:presLayoutVars>
          <dgm:chMax val="1"/>
          <dgm:chPref val="1"/>
        </dgm:presLayoutVars>
      </dgm:prSet>
      <dgm:spPr/>
    </dgm:pt>
    <dgm:pt modelId="{ABE24F91-8A5C-462F-BD8E-255970BAEBA2}" type="pres">
      <dgm:prSet presAssocID="{1E6988A4-D07D-40D2-AA58-484999D52786}" presName="sibTrans" presStyleLbl="sibTrans2D1" presStyleIdx="0" presStyleCnt="0"/>
      <dgm:spPr/>
    </dgm:pt>
    <dgm:pt modelId="{15E83FBB-C175-4683-8076-F9649B7915F7}" type="pres">
      <dgm:prSet presAssocID="{058244C2-D98D-43D2-B309-73781CAF4BEF}" presName="compNode" presStyleCnt="0"/>
      <dgm:spPr/>
    </dgm:pt>
    <dgm:pt modelId="{AD22FFA8-BE0B-4293-8E49-CB1B14B09B3E}" type="pres">
      <dgm:prSet presAssocID="{058244C2-D98D-43D2-B309-73781CAF4BEF}" presName="iconBgRect" presStyleLbl="bgShp" presStyleIdx="1" presStyleCnt="4"/>
      <dgm:spPr/>
    </dgm:pt>
    <dgm:pt modelId="{3EC336FE-1AE9-4BB5-979F-CEFE12EAE745}" type="pres">
      <dgm:prSet presAssocID="{058244C2-D98D-43D2-B309-73781CAF4BE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pt>
    <dgm:pt modelId="{3B583A7E-87AB-4663-B3C0-E71082B1A37F}" type="pres">
      <dgm:prSet presAssocID="{058244C2-D98D-43D2-B309-73781CAF4BEF}" presName="spaceRect" presStyleCnt="0"/>
      <dgm:spPr/>
    </dgm:pt>
    <dgm:pt modelId="{AEC74F8F-CAB9-4A11-A05B-8123C6D226F7}" type="pres">
      <dgm:prSet presAssocID="{058244C2-D98D-43D2-B309-73781CAF4BEF}" presName="textRect" presStyleLbl="revTx" presStyleIdx="1" presStyleCnt="4">
        <dgm:presLayoutVars>
          <dgm:chMax val="1"/>
          <dgm:chPref val="1"/>
        </dgm:presLayoutVars>
      </dgm:prSet>
      <dgm:spPr/>
    </dgm:pt>
    <dgm:pt modelId="{E61825A3-FF22-4786-AF72-148E31D26415}" type="pres">
      <dgm:prSet presAssocID="{33F76ED4-ACF1-492C-B12C-254A8530F479}" presName="sibTrans" presStyleLbl="sibTrans2D1" presStyleIdx="0" presStyleCnt="0"/>
      <dgm:spPr/>
    </dgm:pt>
    <dgm:pt modelId="{DFFE05AF-4085-44A7-90E9-B110BA63458A}" type="pres">
      <dgm:prSet presAssocID="{A892ECEB-60A7-49D5-828A-FC5EB2654142}" presName="compNode" presStyleCnt="0"/>
      <dgm:spPr/>
    </dgm:pt>
    <dgm:pt modelId="{048D6E1B-7630-4BA5-9F1F-EA3891BD9E84}" type="pres">
      <dgm:prSet presAssocID="{A892ECEB-60A7-49D5-828A-FC5EB2654142}" presName="iconBgRect" presStyleLbl="bgShp" presStyleIdx="2" presStyleCnt="4"/>
      <dgm:spPr/>
    </dgm:pt>
    <dgm:pt modelId="{46AFED50-AB61-45AF-9CC4-9DF989E07DA2}" type="pres">
      <dgm:prSet presAssocID="{A892ECEB-60A7-49D5-828A-FC5EB265414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pt>
    <dgm:pt modelId="{9DA2CEAE-7679-4DD6-BA18-0E45CCD72521}" type="pres">
      <dgm:prSet presAssocID="{A892ECEB-60A7-49D5-828A-FC5EB2654142}" presName="spaceRect" presStyleCnt="0"/>
      <dgm:spPr/>
    </dgm:pt>
    <dgm:pt modelId="{25471717-9754-4D1B-B7C0-4FAB74559233}" type="pres">
      <dgm:prSet presAssocID="{A892ECEB-60A7-49D5-828A-FC5EB2654142}" presName="textRect" presStyleLbl="revTx" presStyleIdx="2" presStyleCnt="4">
        <dgm:presLayoutVars>
          <dgm:chMax val="1"/>
          <dgm:chPref val="1"/>
        </dgm:presLayoutVars>
      </dgm:prSet>
      <dgm:spPr/>
    </dgm:pt>
    <dgm:pt modelId="{B7BF7B8B-D146-4A86-B76A-108301B4F649}" type="pres">
      <dgm:prSet presAssocID="{8853EBDB-987A-45A3-8579-07F1831DA327}" presName="sibTrans" presStyleLbl="sibTrans2D1" presStyleIdx="0" presStyleCnt="0"/>
      <dgm:spPr/>
    </dgm:pt>
    <dgm:pt modelId="{7ED10A5B-D2F9-4D78-9D51-EE20D392AA6B}" type="pres">
      <dgm:prSet presAssocID="{DC949675-D7AB-4298-86EF-207600E031DB}" presName="compNode" presStyleCnt="0"/>
      <dgm:spPr/>
    </dgm:pt>
    <dgm:pt modelId="{F165A6CF-2865-4215-86FB-CBA59DD50167}" type="pres">
      <dgm:prSet presAssocID="{DC949675-D7AB-4298-86EF-207600E031DB}" presName="iconBgRect" presStyleLbl="bgShp" presStyleIdx="3" presStyleCnt="4"/>
      <dgm:spPr/>
    </dgm:pt>
    <dgm:pt modelId="{8748412E-83D5-4D72-826A-EB4EECFA77CE}" type="pres">
      <dgm:prSet presAssocID="{DC949675-D7AB-4298-86EF-207600E031D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pt>
    <dgm:pt modelId="{DD241966-62D5-4F3D-B63D-56FC608997CF}" type="pres">
      <dgm:prSet presAssocID="{DC949675-D7AB-4298-86EF-207600E031DB}" presName="spaceRect" presStyleCnt="0"/>
      <dgm:spPr/>
    </dgm:pt>
    <dgm:pt modelId="{438642B9-C5A5-4355-A2A4-AB1A3552B9D3}" type="pres">
      <dgm:prSet presAssocID="{DC949675-D7AB-4298-86EF-207600E031DB}" presName="textRect" presStyleLbl="revTx" presStyleIdx="3" presStyleCnt="4">
        <dgm:presLayoutVars>
          <dgm:chMax val="1"/>
          <dgm:chPref val="1"/>
        </dgm:presLayoutVars>
      </dgm:prSet>
      <dgm:spPr/>
    </dgm:pt>
  </dgm:ptLst>
  <dgm:cxnLst>
    <dgm:cxn modelId="{1A906302-1B35-4EE1-8896-928C6C8DAD1E}" type="presOf" srcId="{DC949675-D7AB-4298-86EF-207600E031DB}" destId="{438642B9-C5A5-4355-A2A4-AB1A3552B9D3}" srcOrd="0" destOrd="0" presId="urn:microsoft.com/office/officeart/2018/2/layout/IconCircleList"/>
    <dgm:cxn modelId="{51D79504-58CE-4457-B549-021A5373923B}" type="presOf" srcId="{BAF2CCBD-23A5-4FC1-A0D0-C4E73ED1473A}" destId="{6B596289-F8E4-4217-BDC0-B99CC9777FCB}" srcOrd="0" destOrd="0" presId="urn:microsoft.com/office/officeart/2018/2/layout/IconCircleList"/>
    <dgm:cxn modelId="{D7F2A707-101B-4ABE-B922-2A2B1C83C905}" srcId="{BAF2CCBD-23A5-4FC1-A0D0-C4E73ED1473A}" destId="{058244C2-D98D-43D2-B309-73781CAF4BEF}" srcOrd="1" destOrd="0" parTransId="{D8703204-E3AD-4138-8690-47A9D6C84F80}" sibTransId="{33F76ED4-ACF1-492C-B12C-254A8530F479}"/>
    <dgm:cxn modelId="{AA4CE620-F087-4446-8719-060AD1E5D1B2}" srcId="{BAF2CCBD-23A5-4FC1-A0D0-C4E73ED1473A}" destId="{AAC9DAB0-98F0-40DB-9090-EC849A3A88DD}" srcOrd="0" destOrd="0" parTransId="{583567D0-BCED-448E-A7E7-FEF415E16789}" sibTransId="{1E6988A4-D07D-40D2-AA58-484999D52786}"/>
    <dgm:cxn modelId="{4400E777-A2A5-4A2B-9792-29A185673F66}" type="presOf" srcId="{A892ECEB-60A7-49D5-828A-FC5EB2654142}" destId="{25471717-9754-4D1B-B7C0-4FAB74559233}" srcOrd="0" destOrd="0" presId="urn:microsoft.com/office/officeart/2018/2/layout/IconCircleList"/>
    <dgm:cxn modelId="{17C819A0-EA6B-4805-99B3-8F3B9377086C}" type="presOf" srcId="{1E6988A4-D07D-40D2-AA58-484999D52786}" destId="{ABE24F91-8A5C-462F-BD8E-255970BAEBA2}" srcOrd="0" destOrd="0" presId="urn:microsoft.com/office/officeart/2018/2/layout/IconCircleList"/>
    <dgm:cxn modelId="{3BE62BBB-9E94-4714-BF91-EFBBA14BB050}" type="presOf" srcId="{8853EBDB-987A-45A3-8579-07F1831DA327}" destId="{B7BF7B8B-D146-4A86-B76A-108301B4F649}" srcOrd="0" destOrd="0" presId="urn:microsoft.com/office/officeart/2018/2/layout/IconCircleList"/>
    <dgm:cxn modelId="{DF06BFBB-B356-4088-81EE-7FE84A762DFA}" type="presOf" srcId="{058244C2-D98D-43D2-B309-73781CAF4BEF}" destId="{AEC74F8F-CAB9-4A11-A05B-8123C6D226F7}" srcOrd="0" destOrd="0" presId="urn:microsoft.com/office/officeart/2018/2/layout/IconCircleList"/>
    <dgm:cxn modelId="{3C9705C0-4DC1-4BC3-9D41-C9E1B81ACB81}" srcId="{BAF2CCBD-23A5-4FC1-A0D0-C4E73ED1473A}" destId="{A892ECEB-60A7-49D5-828A-FC5EB2654142}" srcOrd="2" destOrd="0" parTransId="{96ED7A0A-1A9D-49B2-9625-54A1F1D87488}" sibTransId="{8853EBDB-987A-45A3-8579-07F1831DA327}"/>
    <dgm:cxn modelId="{CBCFCDE9-5535-4B1B-B317-123A91A6B00A}" type="presOf" srcId="{AAC9DAB0-98F0-40DB-9090-EC849A3A88DD}" destId="{A95AD834-4410-41F1-8638-496B8F8163DA}" srcOrd="0" destOrd="0" presId="urn:microsoft.com/office/officeart/2018/2/layout/IconCircleList"/>
    <dgm:cxn modelId="{975E7DF6-96BD-438D-84A2-6C42B592A20B}" type="presOf" srcId="{33F76ED4-ACF1-492C-B12C-254A8530F479}" destId="{E61825A3-FF22-4786-AF72-148E31D26415}" srcOrd="0" destOrd="0" presId="urn:microsoft.com/office/officeart/2018/2/layout/IconCircleList"/>
    <dgm:cxn modelId="{2DD7A7F8-4413-42B9-B148-70D7484CDC4F}" srcId="{BAF2CCBD-23A5-4FC1-A0D0-C4E73ED1473A}" destId="{DC949675-D7AB-4298-86EF-207600E031DB}" srcOrd="3" destOrd="0" parTransId="{4322A32F-E6AC-4EBC-AE61-A009A35E2D86}" sibTransId="{908703B8-5BCB-44E6-BC79-63AC88D9D1AA}"/>
    <dgm:cxn modelId="{82C3DD2E-91F3-4DD1-904B-E29B12D1D8FA}" type="presParOf" srcId="{6B596289-F8E4-4217-BDC0-B99CC9777FCB}" destId="{76979FCA-18FB-49B5-98DF-9575D879279E}" srcOrd="0" destOrd="0" presId="urn:microsoft.com/office/officeart/2018/2/layout/IconCircleList"/>
    <dgm:cxn modelId="{9D39886A-180A-4E3D-9B1A-E48E1463FC47}" type="presParOf" srcId="{76979FCA-18FB-49B5-98DF-9575D879279E}" destId="{7D4E4A6F-3E90-42AC-9083-1BF46592EC76}" srcOrd="0" destOrd="0" presId="urn:microsoft.com/office/officeart/2018/2/layout/IconCircleList"/>
    <dgm:cxn modelId="{02F1C952-CC21-481A-9319-49C6C6CEA464}" type="presParOf" srcId="{7D4E4A6F-3E90-42AC-9083-1BF46592EC76}" destId="{4869B9A8-D1D3-4275-A4FC-242CB2931940}" srcOrd="0" destOrd="0" presId="urn:microsoft.com/office/officeart/2018/2/layout/IconCircleList"/>
    <dgm:cxn modelId="{4D448B4D-E6C6-4AFB-A7A5-96016F1C662A}" type="presParOf" srcId="{7D4E4A6F-3E90-42AC-9083-1BF46592EC76}" destId="{51ABA132-3CE1-4430-9A44-E38EA1D59B9B}" srcOrd="1" destOrd="0" presId="urn:microsoft.com/office/officeart/2018/2/layout/IconCircleList"/>
    <dgm:cxn modelId="{CE8D8E8E-1873-4974-A396-D7D4CCDC6F4B}" type="presParOf" srcId="{7D4E4A6F-3E90-42AC-9083-1BF46592EC76}" destId="{49B62DB0-1207-42C8-8A87-3CD626467876}" srcOrd="2" destOrd="0" presId="urn:microsoft.com/office/officeart/2018/2/layout/IconCircleList"/>
    <dgm:cxn modelId="{67840E6C-A6EB-454E-B293-B6177414C522}" type="presParOf" srcId="{7D4E4A6F-3E90-42AC-9083-1BF46592EC76}" destId="{A95AD834-4410-41F1-8638-496B8F8163DA}" srcOrd="3" destOrd="0" presId="urn:microsoft.com/office/officeart/2018/2/layout/IconCircleList"/>
    <dgm:cxn modelId="{FCD9D92D-E80F-4485-A6E5-511A13DE48A2}" type="presParOf" srcId="{76979FCA-18FB-49B5-98DF-9575D879279E}" destId="{ABE24F91-8A5C-462F-BD8E-255970BAEBA2}" srcOrd="1" destOrd="0" presId="urn:microsoft.com/office/officeart/2018/2/layout/IconCircleList"/>
    <dgm:cxn modelId="{75127BDB-6B09-42B4-B533-AACCD9995702}" type="presParOf" srcId="{76979FCA-18FB-49B5-98DF-9575D879279E}" destId="{15E83FBB-C175-4683-8076-F9649B7915F7}" srcOrd="2" destOrd="0" presId="urn:microsoft.com/office/officeart/2018/2/layout/IconCircleList"/>
    <dgm:cxn modelId="{61B8562A-C22A-4D3D-B4B1-B1DB884DA88D}" type="presParOf" srcId="{15E83FBB-C175-4683-8076-F9649B7915F7}" destId="{AD22FFA8-BE0B-4293-8E49-CB1B14B09B3E}" srcOrd="0" destOrd="0" presId="urn:microsoft.com/office/officeart/2018/2/layout/IconCircleList"/>
    <dgm:cxn modelId="{588728B6-A248-464E-92FA-B23ED8ECD077}" type="presParOf" srcId="{15E83FBB-C175-4683-8076-F9649B7915F7}" destId="{3EC336FE-1AE9-4BB5-979F-CEFE12EAE745}" srcOrd="1" destOrd="0" presId="urn:microsoft.com/office/officeart/2018/2/layout/IconCircleList"/>
    <dgm:cxn modelId="{E6917340-E81B-4E66-8AD0-DBCE0839D0ED}" type="presParOf" srcId="{15E83FBB-C175-4683-8076-F9649B7915F7}" destId="{3B583A7E-87AB-4663-B3C0-E71082B1A37F}" srcOrd="2" destOrd="0" presId="urn:microsoft.com/office/officeart/2018/2/layout/IconCircleList"/>
    <dgm:cxn modelId="{6C58B416-879D-4351-8B34-DC4CE9112006}" type="presParOf" srcId="{15E83FBB-C175-4683-8076-F9649B7915F7}" destId="{AEC74F8F-CAB9-4A11-A05B-8123C6D226F7}" srcOrd="3" destOrd="0" presId="urn:microsoft.com/office/officeart/2018/2/layout/IconCircleList"/>
    <dgm:cxn modelId="{ECEB293A-373B-481A-AD71-B4DC73EDB344}" type="presParOf" srcId="{76979FCA-18FB-49B5-98DF-9575D879279E}" destId="{E61825A3-FF22-4786-AF72-148E31D26415}" srcOrd="3" destOrd="0" presId="urn:microsoft.com/office/officeart/2018/2/layout/IconCircleList"/>
    <dgm:cxn modelId="{5D657CD9-0B30-459B-984C-CA942E8E02CB}" type="presParOf" srcId="{76979FCA-18FB-49B5-98DF-9575D879279E}" destId="{DFFE05AF-4085-44A7-90E9-B110BA63458A}" srcOrd="4" destOrd="0" presId="urn:microsoft.com/office/officeart/2018/2/layout/IconCircleList"/>
    <dgm:cxn modelId="{09B88E59-E4A7-4110-A465-CA962FBE9452}" type="presParOf" srcId="{DFFE05AF-4085-44A7-90E9-B110BA63458A}" destId="{048D6E1B-7630-4BA5-9F1F-EA3891BD9E84}" srcOrd="0" destOrd="0" presId="urn:microsoft.com/office/officeart/2018/2/layout/IconCircleList"/>
    <dgm:cxn modelId="{461A6165-74D0-4D35-BD7A-FE727059478D}" type="presParOf" srcId="{DFFE05AF-4085-44A7-90E9-B110BA63458A}" destId="{46AFED50-AB61-45AF-9CC4-9DF989E07DA2}" srcOrd="1" destOrd="0" presId="urn:microsoft.com/office/officeart/2018/2/layout/IconCircleList"/>
    <dgm:cxn modelId="{3340163D-72DC-49E8-89EA-8F0AE65036BB}" type="presParOf" srcId="{DFFE05AF-4085-44A7-90E9-B110BA63458A}" destId="{9DA2CEAE-7679-4DD6-BA18-0E45CCD72521}" srcOrd="2" destOrd="0" presId="urn:microsoft.com/office/officeart/2018/2/layout/IconCircleList"/>
    <dgm:cxn modelId="{125B6180-CEB6-4B62-A548-DD06BF90D0FA}" type="presParOf" srcId="{DFFE05AF-4085-44A7-90E9-B110BA63458A}" destId="{25471717-9754-4D1B-B7C0-4FAB74559233}" srcOrd="3" destOrd="0" presId="urn:microsoft.com/office/officeart/2018/2/layout/IconCircleList"/>
    <dgm:cxn modelId="{7A4063F6-2841-4934-941E-FC4F1C2F3B42}" type="presParOf" srcId="{76979FCA-18FB-49B5-98DF-9575D879279E}" destId="{B7BF7B8B-D146-4A86-B76A-108301B4F649}" srcOrd="5" destOrd="0" presId="urn:microsoft.com/office/officeart/2018/2/layout/IconCircleList"/>
    <dgm:cxn modelId="{DCD29E1C-821D-4B6A-ACDA-C40BC2423B4C}" type="presParOf" srcId="{76979FCA-18FB-49B5-98DF-9575D879279E}" destId="{7ED10A5B-D2F9-4D78-9D51-EE20D392AA6B}" srcOrd="6" destOrd="0" presId="urn:microsoft.com/office/officeart/2018/2/layout/IconCircleList"/>
    <dgm:cxn modelId="{E2A74320-5C44-4EF3-9FED-49665313F9F5}" type="presParOf" srcId="{7ED10A5B-D2F9-4D78-9D51-EE20D392AA6B}" destId="{F165A6CF-2865-4215-86FB-CBA59DD50167}" srcOrd="0" destOrd="0" presId="urn:microsoft.com/office/officeart/2018/2/layout/IconCircleList"/>
    <dgm:cxn modelId="{73140B55-C7C7-48FF-8881-7D1E75623AF5}" type="presParOf" srcId="{7ED10A5B-D2F9-4D78-9D51-EE20D392AA6B}" destId="{8748412E-83D5-4D72-826A-EB4EECFA77CE}" srcOrd="1" destOrd="0" presId="urn:microsoft.com/office/officeart/2018/2/layout/IconCircleList"/>
    <dgm:cxn modelId="{A299BB88-6EEB-4472-A942-D94A9037F327}" type="presParOf" srcId="{7ED10A5B-D2F9-4D78-9D51-EE20D392AA6B}" destId="{DD241966-62D5-4F3D-B63D-56FC608997CF}" srcOrd="2" destOrd="0" presId="urn:microsoft.com/office/officeart/2018/2/layout/IconCircleList"/>
    <dgm:cxn modelId="{2CC3FB32-99F7-43E2-AB54-761F31B52F35}" type="presParOf" srcId="{7ED10A5B-D2F9-4D78-9D51-EE20D392AA6B}" destId="{438642B9-C5A5-4355-A2A4-AB1A3552B9D3}" srcOrd="3" destOrd="0" presId="urn:microsoft.com/office/officeart/2018/2/layout/IconCircle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32D2F5-DDD7-4EDA-9C33-CFD4BED9A24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5C6BB1C-1F62-414E-A26D-8B82A8A0EF36}">
      <dgm:prSet/>
      <dgm:spPr/>
      <dgm:t>
        <a:bodyPr/>
        <a:lstStyle/>
        <a:p>
          <a:pPr>
            <a:lnSpc>
              <a:spcPct val="100000"/>
            </a:lnSpc>
          </a:pPr>
          <a:r>
            <a:rPr lang="en-US" b="1"/>
            <a:t>Performance</a:t>
          </a:r>
          <a:r>
            <a:rPr lang="en-US"/>
            <a:t>: Neural networks have achieved state-of-the-art results in numerous computer vision tasks, such as image classification, object detection, and semantic segmentation. This high level of performance is a strong justification for their widespread adoption.</a:t>
          </a:r>
        </a:p>
      </dgm:t>
    </dgm:pt>
    <dgm:pt modelId="{900D279B-E59F-46EC-906D-A7EE2E14411B}" cxnId="{41847E65-39AD-497D-A17D-A2C0438BA653}" type="parTrans">
      <dgm:prSet/>
      <dgm:spPr/>
      <dgm:t>
        <a:bodyPr/>
        <a:lstStyle/>
        <a:p>
          <a:endParaRPr lang="en-US"/>
        </a:p>
      </dgm:t>
    </dgm:pt>
    <dgm:pt modelId="{596F195B-0873-4BBB-AB9E-39CC7A706C5C}" cxnId="{41847E65-39AD-497D-A17D-A2C0438BA653}" type="sibTrans">
      <dgm:prSet/>
      <dgm:spPr/>
      <dgm:t>
        <a:bodyPr/>
        <a:lstStyle/>
        <a:p>
          <a:endParaRPr lang="en-US"/>
        </a:p>
      </dgm:t>
    </dgm:pt>
    <dgm:pt modelId="{29B7BC4F-A86E-469D-923F-EB7FBAAB12B0}">
      <dgm:prSet/>
      <dgm:spPr/>
      <dgm:t>
        <a:bodyPr/>
        <a:lstStyle/>
        <a:p>
          <a:pPr>
            <a:lnSpc>
              <a:spcPct val="100000"/>
            </a:lnSpc>
          </a:pPr>
          <a:r>
            <a:rPr lang="en-US" b="1"/>
            <a:t>Generalization</a:t>
          </a:r>
          <a:r>
            <a:rPr lang="en-US"/>
            <a:t>: Neural networks have achieved state-of-the-art results in numerous computer vision tasks, such as image classification, object detection, and semantic segmentation. This high level of performance is a strong justification for their widespread adoption.</a:t>
          </a:r>
        </a:p>
      </dgm:t>
    </dgm:pt>
    <dgm:pt modelId="{4CC9B837-D039-4920-825F-C6DA0F539D3B}" cxnId="{B1A19F0D-D542-48A6-BAB6-3035DEE961AA}" type="parTrans">
      <dgm:prSet/>
      <dgm:spPr/>
      <dgm:t>
        <a:bodyPr/>
        <a:lstStyle/>
        <a:p>
          <a:endParaRPr lang="en-US"/>
        </a:p>
      </dgm:t>
    </dgm:pt>
    <dgm:pt modelId="{138BBBD9-36F8-4F96-9E18-9DB3DD419EC8}" cxnId="{B1A19F0D-D542-48A6-BAB6-3035DEE961AA}" type="sibTrans">
      <dgm:prSet/>
      <dgm:spPr/>
      <dgm:t>
        <a:bodyPr/>
        <a:lstStyle/>
        <a:p>
          <a:endParaRPr lang="en-US"/>
        </a:p>
      </dgm:t>
    </dgm:pt>
    <dgm:pt modelId="{C75A96EA-F372-4F52-8BB0-B2CB28624FC2}">
      <dgm:prSet/>
      <dgm:spPr/>
      <dgm:t>
        <a:bodyPr/>
        <a:lstStyle/>
        <a:p>
          <a:pPr>
            <a:lnSpc>
              <a:spcPct val="100000"/>
            </a:lnSpc>
          </a:pPr>
          <a:r>
            <a:rPr lang="en-US" b="1"/>
            <a:t>Scalability</a:t>
          </a:r>
          <a:r>
            <a:rPr lang="en-US"/>
            <a:t>: Neural networks scale well with the increasing amount of data and computational resources. The advent of GPUs and TPUs has significantly accelerated neural network training, making them feasible for large-scale applications.</a:t>
          </a:r>
        </a:p>
      </dgm:t>
    </dgm:pt>
    <dgm:pt modelId="{C37037A5-F84D-463E-B97D-CB44631012AD}" cxnId="{3F1B0834-04FD-4715-A9C8-A75540361687}" type="parTrans">
      <dgm:prSet/>
      <dgm:spPr/>
      <dgm:t>
        <a:bodyPr/>
        <a:lstStyle/>
        <a:p>
          <a:endParaRPr lang="en-US"/>
        </a:p>
      </dgm:t>
    </dgm:pt>
    <dgm:pt modelId="{1CDDB4A5-AB18-4102-9C23-1BEDE819B520}" cxnId="{3F1B0834-04FD-4715-A9C8-A75540361687}" type="sibTrans">
      <dgm:prSet/>
      <dgm:spPr/>
      <dgm:t>
        <a:bodyPr/>
        <a:lstStyle/>
        <a:p>
          <a:endParaRPr lang="en-US"/>
        </a:p>
      </dgm:t>
    </dgm:pt>
    <dgm:pt modelId="{78941240-7449-4FEB-80CF-89FB611CC049}" type="pres">
      <dgm:prSet presAssocID="{0832D2F5-DDD7-4EDA-9C33-CFD4BED9A244}" presName="root" presStyleCnt="0">
        <dgm:presLayoutVars>
          <dgm:dir/>
          <dgm:resizeHandles val="exact"/>
        </dgm:presLayoutVars>
      </dgm:prSet>
      <dgm:spPr/>
    </dgm:pt>
    <dgm:pt modelId="{4FD4997E-2928-4A38-BD9B-F0FD063DBCFF}" type="pres">
      <dgm:prSet presAssocID="{05C6BB1C-1F62-414E-A26D-8B82A8A0EF36}" presName="compNode" presStyleCnt="0"/>
      <dgm:spPr/>
    </dgm:pt>
    <dgm:pt modelId="{D9E5FEC6-20FA-4993-9405-7517FCD9D3CF}" type="pres">
      <dgm:prSet presAssocID="{05C6BB1C-1F62-414E-A26D-8B82A8A0EF36}" presName="bgRect" presStyleLbl="bgShp" presStyleIdx="0" presStyleCnt="3"/>
      <dgm:spPr/>
    </dgm:pt>
    <dgm:pt modelId="{587D0F88-D8E4-44DB-9B1F-FAA531C1ADBD}" type="pres">
      <dgm:prSet presAssocID="{05C6BB1C-1F62-414E-A26D-8B82A8A0EF3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6AB29F1B-6EA0-49BC-9CED-3024CA83F65C}" type="pres">
      <dgm:prSet presAssocID="{05C6BB1C-1F62-414E-A26D-8B82A8A0EF36}" presName="spaceRect" presStyleCnt="0"/>
      <dgm:spPr/>
    </dgm:pt>
    <dgm:pt modelId="{A71F1642-619E-42C5-B3DC-3B601FAE539F}" type="pres">
      <dgm:prSet presAssocID="{05C6BB1C-1F62-414E-A26D-8B82A8A0EF36}" presName="parTx" presStyleLbl="revTx" presStyleIdx="0" presStyleCnt="3">
        <dgm:presLayoutVars>
          <dgm:chMax val="0"/>
          <dgm:chPref val="0"/>
        </dgm:presLayoutVars>
      </dgm:prSet>
      <dgm:spPr/>
    </dgm:pt>
    <dgm:pt modelId="{A817C9D7-21CC-473C-BC3A-84DA8DF18F63}" type="pres">
      <dgm:prSet presAssocID="{596F195B-0873-4BBB-AB9E-39CC7A706C5C}" presName="sibTrans" presStyleCnt="0"/>
      <dgm:spPr/>
    </dgm:pt>
    <dgm:pt modelId="{85E7A162-7F7A-4A85-9BBD-247CA87BA47C}" type="pres">
      <dgm:prSet presAssocID="{29B7BC4F-A86E-469D-923F-EB7FBAAB12B0}" presName="compNode" presStyleCnt="0"/>
      <dgm:spPr/>
    </dgm:pt>
    <dgm:pt modelId="{290435EA-A97E-46FC-8F66-CCCA8C9D311D}" type="pres">
      <dgm:prSet presAssocID="{29B7BC4F-A86E-469D-923F-EB7FBAAB12B0}" presName="bgRect" presStyleLbl="bgShp" presStyleIdx="1" presStyleCnt="3"/>
      <dgm:spPr/>
    </dgm:pt>
    <dgm:pt modelId="{66FD99A7-805B-43E0-93D7-8024AE248933}" type="pres">
      <dgm:prSet presAssocID="{29B7BC4F-A86E-469D-923F-EB7FBAAB12B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pt>
    <dgm:pt modelId="{2D1F5F7B-5709-49A1-933D-648E35CCC26E}" type="pres">
      <dgm:prSet presAssocID="{29B7BC4F-A86E-469D-923F-EB7FBAAB12B0}" presName="spaceRect" presStyleCnt="0"/>
      <dgm:spPr/>
    </dgm:pt>
    <dgm:pt modelId="{0AD37E9C-380A-4F28-86A0-66B24BF5354C}" type="pres">
      <dgm:prSet presAssocID="{29B7BC4F-A86E-469D-923F-EB7FBAAB12B0}" presName="parTx" presStyleLbl="revTx" presStyleIdx="1" presStyleCnt="3">
        <dgm:presLayoutVars>
          <dgm:chMax val="0"/>
          <dgm:chPref val="0"/>
        </dgm:presLayoutVars>
      </dgm:prSet>
      <dgm:spPr/>
    </dgm:pt>
    <dgm:pt modelId="{151E7BFF-B063-4AE9-AE45-8A635A111AAB}" type="pres">
      <dgm:prSet presAssocID="{138BBBD9-36F8-4F96-9E18-9DB3DD419EC8}" presName="sibTrans" presStyleCnt="0"/>
      <dgm:spPr/>
    </dgm:pt>
    <dgm:pt modelId="{B0FBB19A-02FC-4CDC-B3B0-06CD15847EEB}" type="pres">
      <dgm:prSet presAssocID="{C75A96EA-F372-4F52-8BB0-B2CB28624FC2}" presName="compNode" presStyleCnt="0"/>
      <dgm:spPr/>
    </dgm:pt>
    <dgm:pt modelId="{34358423-6262-45AE-BD65-FE80DDFB168D}" type="pres">
      <dgm:prSet presAssocID="{C75A96EA-F372-4F52-8BB0-B2CB28624FC2}" presName="bgRect" presStyleLbl="bgShp" presStyleIdx="2" presStyleCnt="3"/>
      <dgm:spPr/>
    </dgm:pt>
    <dgm:pt modelId="{B8526FE4-CF65-4DA0-96F4-CEE610B60140}" type="pres">
      <dgm:prSet presAssocID="{C75A96EA-F372-4F52-8BB0-B2CB28624FC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pt>
    <dgm:pt modelId="{35D961BA-772D-43AC-9B39-A48BC152E7BE}" type="pres">
      <dgm:prSet presAssocID="{C75A96EA-F372-4F52-8BB0-B2CB28624FC2}" presName="spaceRect" presStyleCnt="0"/>
      <dgm:spPr/>
    </dgm:pt>
    <dgm:pt modelId="{85F40447-AEEC-40D0-8C46-CB4427F1C7D6}" type="pres">
      <dgm:prSet presAssocID="{C75A96EA-F372-4F52-8BB0-B2CB28624FC2}" presName="parTx" presStyleLbl="revTx" presStyleIdx="2" presStyleCnt="3">
        <dgm:presLayoutVars>
          <dgm:chMax val="0"/>
          <dgm:chPref val="0"/>
        </dgm:presLayoutVars>
      </dgm:prSet>
      <dgm:spPr/>
    </dgm:pt>
  </dgm:ptLst>
  <dgm:cxnLst>
    <dgm:cxn modelId="{E133A106-12CB-41DF-9ECD-7B1B6C348258}" type="presOf" srcId="{29B7BC4F-A86E-469D-923F-EB7FBAAB12B0}" destId="{0AD37E9C-380A-4F28-86A0-66B24BF5354C}" srcOrd="0" destOrd="0" presId="urn:microsoft.com/office/officeart/2018/2/layout/IconVerticalSolidList"/>
    <dgm:cxn modelId="{B1A19F0D-D542-48A6-BAB6-3035DEE961AA}" srcId="{0832D2F5-DDD7-4EDA-9C33-CFD4BED9A244}" destId="{29B7BC4F-A86E-469D-923F-EB7FBAAB12B0}" srcOrd="1" destOrd="0" parTransId="{4CC9B837-D039-4920-825F-C6DA0F539D3B}" sibTransId="{138BBBD9-36F8-4F96-9E18-9DB3DD419EC8}"/>
    <dgm:cxn modelId="{F4D92B30-B361-404B-BC1A-7246EF138ABC}" type="presOf" srcId="{05C6BB1C-1F62-414E-A26D-8B82A8A0EF36}" destId="{A71F1642-619E-42C5-B3DC-3B601FAE539F}" srcOrd="0" destOrd="0" presId="urn:microsoft.com/office/officeart/2018/2/layout/IconVerticalSolidList"/>
    <dgm:cxn modelId="{3F1B0834-04FD-4715-A9C8-A75540361687}" srcId="{0832D2F5-DDD7-4EDA-9C33-CFD4BED9A244}" destId="{C75A96EA-F372-4F52-8BB0-B2CB28624FC2}" srcOrd="2" destOrd="0" parTransId="{C37037A5-F84D-463E-B97D-CB44631012AD}" sibTransId="{1CDDB4A5-AB18-4102-9C23-1BEDE819B520}"/>
    <dgm:cxn modelId="{473A5936-9CA5-46BA-827C-75B6485148E0}" type="presOf" srcId="{0832D2F5-DDD7-4EDA-9C33-CFD4BED9A244}" destId="{78941240-7449-4FEB-80CF-89FB611CC049}" srcOrd="0" destOrd="0" presId="urn:microsoft.com/office/officeart/2018/2/layout/IconVerticalSolidList"/>
    <dgm:cxn modelId="{41847E65-39AD-497D-A17D-A2C0438BA653}" srcId="{0832D2F5-DDD7-4EDA-9C33-CFD4BED9A244}" destId="{05C6BB1C-1F62-414E-A26D-8B82A8A0EF36}" srcOrd="0" destOrd="0" parTransId="{900D279B-E59F-46EC-906D-A7EE2E14411B}" sibTransId="{596F195B-0873-4BBB-AB9E-39CC7A706C5C}"/>
    <dgm:cxn modelId="{265627B9-2764-4341-92E0-2E85E3E33974}" type="presOf" srcId="{C75A96EA-F372-4F52-8BB0-B2CB28624FC2}" destId="{85F40447-AEEC-40D0-8C46-CB4427F1C7D6}" srcOrd="0" destOrd="0" presId="urn:microsoft.com/office/officeart/2018/2/layout/IconVerticalSolidList"/>
    <dgm:cxn modelId="{49D19DA4-D7F7-409E-889B-4A9102E6DC2A}" type="presParOf" srcId="{78941240-7449-4FEB-80CF-89FB611CC049}" destId="{4FD4997E-2928-4A38-BD9B-F0FD063DBCFF}" srcOrd="0" destOrd="0" presId="urn:microsoft.com/office/officeart/2018/2/layout/IconVerticalSolidList"/>
    <dgm:cxn modelId="{8E5FBAB1-121A-4C3A-B8C6-D0628E92D89A}" type="presParOf" srcId="{4FD4997E-2928-4A38-BD9B-F0FD063DBCFF}" destId="{D9E5FEC6-20FA-4993-9405-7517FCD9D3CF}" srcOrd="0" destOrd="0" presId="urn:microsoft.com/office/officeart/2018/2/layout/IconVerticalSolidList"/>
    <dgm:cxn modelId="{1C7C057E-4F76-41D1-BFA8-A3F6B793D512}" type="presParOf" srcId="{4FD4997E-2928-4A38-BD9B-F0FD063DBCFF}" destId="{587D0F88-D8E4-44DB-9B1F-FAA531C1ADBD}" srcOrd="1" destOrd="0" presId="urn:microsoft.com/office/officeart/2018/2/layout/IconVerticalSolidList"/>
    <dgm:cxn modelId="{43A282A8-E6D8-4094-ABC6-13ABFA9A26FB}" type="presParOf" srcId="{4FD4997E-2928-4A38-BD9B-F0FD063DBCFF}" destId="{6AB29F1B-6EA0-49BC-9CED-3024CA83F65C}" srcOrd="2" destOrd="0" presId="urn:microsoft.com/office/officeart/2018/2/layout/IconVerticalSolidList"/>
    <dgm:cxn modelId="{5E70977F-3802-41C9-8195-FDCEC3861BEF}" type="presParOf" srcId="{4FD4997E-2928-4A38-BD9B-F0FD063DBCFF}" destId="{A71F1642-619E-42C5-B3DC-3B601FAE539F}" srcOrd="3" destOrd="0" presId="urn:microsoft.com/office/officeart/2018/2/layout/IconVerticalSolidList"/>
    <dgm:cxn modelId="{E2F7AD54-08B6-4D2E-B2C1-7FDE72530AD8}" type="presParOf" srcId="{78941240-7449-4FEB-80CF-89FB611CC049}" destId="{A817C9D7-21CC-473C-BC3A-84DA8DF18F63}" srcOrd="1" destOrd="0" presId="urn:microsoft.com/office/officeart/2018/2/layout/IconVerticalSolidList"/>
    <dgm:cxn modelId="{85FD3085-2043-4F3E-AA76-470E988F315F}" type="presParOf" srcId="{78941240-7449-4FEB-80CF-89FB611CC049}" destId="{85E7A162-7F7A-4A85-9BBD-247CA87BA47C}" srcOrd="2" destOrd="0" presId="urn:microsoft.com/office/officeart/2018/2/layout/IconVerticalSolidList"/>
    <dgm:cxn modelId="{C3072A18-87C3-490E-A822-DC8495589960}" type="presParOf" srcId="{85E7A162-7F7A-4A85-9BBD-247CA87BA47C}" destId="{290435EA-A97E-46FC-8F66-CCCA8C9D311D}" srcOrd="0" destOrd="0" presId="urn:microsoft.com/office/officeart/2018/2/layout/IconVerticalSolidList"/>
    <dgm:cxn modelId="{3F025E20-DF29-4AAC-879A-44763EF9448E}" type="presParOf" srcId="{85E7A162-7F7A-4A85-9BBD-247CA87BA47C}" destId="{66FD99A7-805B-43E0-93D7-8024AE248933}" srcOrd="1" destOrd="0" presId="urn:microsoft.com/office/officeart/2018/2/layout/IconVerticalSolidList"/>
    <dgm:cxn modelId="{A61D9C7E-B3D4-4E46-9ACB-642167761346}" type="presParOf" srcId="{85E7A162-7F7A-4A85-9BBD-247CA87BA47C}" destId="{2D1F5F7B-5709-49A1-933D-648E35CCC26E}" srcOrd="2" destOrd="0" presId="urn:microsoft.com/office/officeart/2018/2/layout/IconVerticalSolidList"/>
    <dgm:cxn modelId="{008CC7B4-45F2-4258-A406-71073B426CFC}" type="presParOf" srcId="{85E7A162-7F7A-4A85-9BBD-247CA87BA47C}" destId="{0AD37E9C-380A-4F28-86A0-66B24BF5354C}" srcOrd="3" destOrd="0" presId="urn:microsoft.com/office/officeart/2018/2/layout/IconVerticalSolidList"/>
    <dgm:cxn modelId="{DB4E319F-86D9-4D45-BEF4-C15CBF26E980}" type="presParOf" srcId="{78941240-7449-4FEB-80CF-89FB611CC049}" destId="{151E7BFF-B063-4AE9-AE45-8A635A111AAB}" srcOrd="3" destOrd="0" presId="urn:microsoft.com/office/officeart/2018/2/layout/IconVerticalSolidList"/>
    <dgm:cxn modelId="{276554BC-E667-450F-A45D-D85A4C4CA6A9}" type="presParOf" srcId="{78941240-7449-4FEB-80CF-89FB611CC049}" destId="{B0FBB19A-02FC-4CDC-B3B0-06CD15847EEB}" srcOrd="4" destOrd="0" presId="urn:microsoft.com/office/officeart/2018/2/layout/IconVerticalSolidList"/>
    <dgm:cxn modelId="{2AB202F4-2089-4180-B0BE-D517105C1D90}" type="presParOf" srcId="{B0FBB19A-02FC-4CDC-B3B0-06CD15847EEB}" destId="{34358423-6262-45AE-BD65-FE80DDFB168D}" srcOrd="0" destOrd="0" presId="urn:microsoft.com/office/officeart/2018/2/layout/IconVerticalSolidList"/>
    <dgm:cxn modelId="{D31261EC-8273-4F19-91A7-FC80FC895145}" type="presParOf" srcId="{B0FBB19A-02FC-4CDC-B3B0-06CD15847EEB}" destId="{B8526FE4-CF65-4DA0-96F4-CEE610B60140}" srcOrd="1" destOrd="0" presId="urn:microsoft.com/office/officeart/2018/2/layout/IconVerticalSolidList"/>
    <dgm:cxn modelId="{1C27217E-EF33-44A9-8CE2-33CF2877233B}" type="presParOf" srcId="{B0FBB19A-02FC-4CDC-B3B0-06CD15847EEB}" destId="{35D961BA-772D-43AC-9B39-A48BC152E7BE}" srcOrd="2" destOrd="0" presId="urn:microsoft.com/office/officeart/2018/2/layout/IconVerticalSolidList"/>
    <dgm:cxn modelId="{58A6A2B4-CF65-4149-9A59-78AE34EEBBFD}" type="presParOf" srcId="{B0FBB19A-02FC-4CDC-B3B0-06CD15847EEB}" destId="{85F40447-AEEC-40D0-8C46-CB4427F1C7D6}" srcOrd="3" destOrd="0" presId="urn:microsoft.com/office/officeart/2018/2/layout/IconVerticalSoli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B4FD93-47D5-42A3-8596-EDEC339FAA7D}"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686DD011-97CE-43E4-AFD4-F35D28179C11}">
      <dgm:prSet/>
      <dgm:spPr/>
      <dgm:t>
        <a:bodyPr/>
        <a:lstStyle/>
        <a:p>
          <a:pPr>
            <a:lnSpc>
              <a:spcPct val="100000"/>
            </a:lnSpc>
          </a:pPr>
          <a:r>
            <a:rPr lang="en-US" b="1"/>
            <a:t>Week 1</a:t>
          </a:r>
          <a:r>
            <a:rPr lang="en-US"/>
            <a:t>: Data Preprocessing</a:t>
          </a:r>
          <a:endParaRPr lang="en-US" dirty="0"/>
        </a:p>
      </dgm:t>
    </dgm:pt>
    <dgm:pt modelId="{C6CD7068-6A68-4841-BDDB-B56568A8F51B}" cxnId="{82A0A6AD-DE5A-4D28-85E4-FAEC6232EA69}" type="parTrans">
      <dgm:prSet/>
      <dgm:spPr/>
      <dgm:t>
        <a:bodyPr/>
        <a:lstStyle/>
        <a:p>
          <a:endParaRPr lang="en-US"/>
        </a:p>
      </dgm:t>
    </dgm:pt>
    <dgm:pt modelId="{CACA42B8-AAF6-469F-9BE8-256E41B1D636}" cxnId="{82A0A6AD-DE5A-4D28-85E4-FAEC6232EA69}" type="sibTrans">
      <dgm:prSet/>
      <dgm:spPr/>
      <dgm:t>
        <a:bodyPr/>
        <a:lstStyle/>
        <a:p>
          <a:endParaRPr lang="en-US"/>
        </a:p>
      </dgm:t>
    </dgm:pt>
    <dgm:pt modelId="{5D88E6B1-2434-4A09-846D-772BC1F40ED3}">
      <dgm:prSet/>
      <dgm:spPr/>
      <dgm:t>
        <a:bodyPr/>
        <a:lstStyle/>
        <a:p>
          <a:pPr>
            <a:lnSpc>
              <a:spcPct val="100000"/>
            </a:lnSpc>
          </a:pPr>
          <a:r>
            <a:rPr lang="en-US" b="1"/>
            <a:t>Week 2</a:t>
          </a:r>
          <a:r>
            <a:rPr lang="en-US"/>
            <a:t>: Algorithm Analysis &amp; Model Selection</a:t>
          </a:r>
          <a:endParaRPr lang="en-US" dirty="0"/>
        </a:p>
      </dgm:t>
    </dgm:pt>
    <dgm:pt modelId="{756CB990-F977-4F02-B38F-39E1E727D7E0}" cxnId="{27E7F509-BD3C-4DC5-A31A-E5D84AA128B8}" type="parTrans">
      <dgm:prSet/>
      <dgm:spPr/>
      <dgm:t>
        <a:bodyPr/>
        <a:lstStyle/>
        <a:p>
          <a:endParaRPr lang="en-US"/>
        </a:p>
      </dgm:t>
    </dgm:pt>
    <dgm:pt modelId="{928C3B07-B0FD-4700-8512-F4E90813EB86}" cxnId="{27E7F509-BD3C-4DC5-A31A-E5D84AA128B8}" type="sibTrans">
      <dgm:prSet/>
      <dgm:spPr/>
      <dgm:t>
        <a:bodyPr/>
        <a:lstStyle/>
        <a:p>
          <a:endParaRPr lang="en-US"/>
        </a:p>
      </dgm:t>
    </dgm:pt>
    <dgm:pt modelId="{E039B15F-CCFC-4507-B194-855C7B80C6F9}">
      <dgm:prSet/>
      <dgm:spPr/>
      <dgm:t>
        <a:bodyPr/>
        <a:lstStyle/>
        <a:p>
          <a:pPr>
            <a:lnSpc>
              <a:spcPct val="100000"/>
            </a:lnSpc>
          </a:pPr>
          <a:r>
            <a:rPr lang="en-US" b="1"/>
            <a:t>Week 3</a:t>
          </a:r>
          <a:r>
            <a:rPr lang="en-US"/>
            <a:t>: Model Training</a:t>
          </a:r>
          <a:endParaRPr lang="en-US" dirty="0"/>
        </a:p>
      </dgm:t>
    </dgm:pt>
    <dgm:pt modelId="{33B1552B-94A0-4168-BC87-90A2C6980E08}" cxnId="{BAA493DF-F689-4863-9991-79141C137AB4}" type="parTrans">
      <dgm:prSet/>
      <dgm:spPr/>
      <dgm:t>
        <a:bodyPr/>
        <a:lstStyle/>
        <a:p>
          <a:endParaRPr lang="en-US"/>
        </a:p>
      </dgm:t>
    </dgm:pt>
    <dgm:pt modelId="{F5C44B9F-40B9-48C9-9B63-DE4EDBDABD8C}" cxnId="{BAA493DF-F689-4863-9991-79141C137AB4}" type="sibTrans">
      <dgm:prSet/>
      <dgm:spPr/>
      <dgm:t>
        <a:bodyPr/>
        <a:lstStyle/>
        <a:p>
          <a:endParaRPr lang="en-US"/>
        </a:p>
      </dgm:t>
    </dgm:pt>
    <dgm:pt modelId="{3C38E65D-1618-4BB4-817D-DB56EF1F8476}">
      <dgm:prSet/>
      <dgm:spPr/>
      <dgm:t>
        <a:bodyPr/>
        <a:lstStyle/>
        <a:p>
          <a:pPr>
            <a:lnSpc>
              <a:spcPct val="100000"/>
            </a:lnSpc>
          </a:pPr>
          <a:r>
            <a:rPr lang="en-US" b="1"/>
            <a:t>Week 4</a:t>
          </a:r>
          <a:r>
            <a:rPr lang="en-US"/>
            <a:t>: Data Analysis &amp; Model Optimization</a:t>
          </a:r>
          <a:endParaRPr lang="en-US" dirty="0"/>
        </a:p>
      </dgm:t>
    </dgm:pt>
    <dgm:pt modelId="{8E724258-4AC0-4DF8-9847-B61E29861C70}" cxnId="{165CC4F5-D77B-4403-B273-964F71FE94C4}" type="parTrans">
      <dgm:prSet/>
      <dgm:spPr/>
      <dgm:t>
        <a:bodyPr/>
        <a:lstStyle/>
        <a:p>
          <a:endParaRPr lang="en-US"/>
        </a:p>
      </dgm:t>
    </dgm:pt>
    <dgm:pt modelId="{F873FCD4-3FE7-4964-8E97-2565ECA9C212}" cxnId="{165CC4F5-D77B-4403-B273-964F71FE94C4}" type="sibTrans">
      <dgm:prSet/>
      <dgm:spPr/>
      <dgm:t>
        <a:bodyPr/>
        <a:lstStyle/>
        <a:p>
          <a:endParaRPr lang="en-US"/>
        </a:p>
      </dgm:t>
    </dgm:pt>
    <dgm:pt modelId="{EC00E1E7-5058-4AF5-9C08-3499A01D6623}">
      <dgm:prSet/>
      <dgm:spPr/>
      <dgm:t>
        <a:bodyPr/>
        <a:lstStyle/>
        <a:p>
          <a:pPr>
            <a:lnSpc>
              <a:spcPct val="100000"/>
            </a:lnSpc>
          </a:pPr>
          <a:r>
            <a:rPr lang="en-US" b="1" dirty="0"/>
            <a:t>Week 5</a:t>
          </a:r>
          <a:r>
            <a:rPr lang="en-US" dirty="0"/>
            <a:t>: Summary of Findings</a:t>
          </a:r>
        </a:p>
      </dgm:t>
    </dgm:pt>
    <dgm:pt modelId="{7B9738AA-EFC0-41CA-9EBD-2D2AFEEC41FF}" cxnId="{E5A23734-563B-4EA6-B335-B79F006642E0}" type="parTrans">
      <dgm:prSet/>
      <dgm:spPr/>
      <dgm:t>
        <a:bodyPr/>
        <a:lstStyle/>
        <a:p>
          <a:endParaRPr lang="en-US"/>
        </a:p>
      </dgm:t>
    </dgm:pt>
    <dgm:pt modelId="{57F2E151-6C9D-4E12-A302-42C29D67376F}" cxnId="{E5A23734-563B-4EA6-B335-B79F006642E0}" type="sibTrans">
      <dgm:prSet/>
      <dgm:spPr/>
      <dgm:t>
        <a:bodyPr/>
        <a:lstStyle/>
        <a:p>
          <a:endParaRPr lang="en-US"/>
        </a:p>
      </dgm:t>
    </dgm:pt>
    <dgm:pt modelId="{C57AB843-1BD5-B34D-B307-7A69E63C1667}" type="pres">
      <dgm:prSet presAssocID="{B3B4FD93-47D5-42A3-8596-EDEC339FAA7D}" presName="outerComposite" presStyleCnt="0">
        <dgm:presLayoutVars>
          <dgm:chMax val="5"/>
          <dgm:dir/>
          <dgm:resizeHandles val="exact"/>
        </dgm:presLayoutVars>
      </dgm:prSet>
      <dgm:spPr/>
    </dgm:pt>
    <dgm:pt modelId="{DB3A89F0-C7A2-D549-A3D7-E839DEA1A392}" type="pres">
      <dgm:prSet presAssocID="{B3B4FD93-47D5-42A3-8596-EDEC339FAA7D}" presName="dummyMaxCanvas" presStyleCnt="0">
        <dgm:presLayoutVars/>
      </dgm:prSet>
      <dgm:spPr/>
    </dgm:pt>
    <dgm:pt modelId="{A08F805C-5E2C-5446-939A-8249752808FC}" type="pres">
      <dgm:prSet presAssocID="{B3B4FD93-47D5-42A3-8596-EDEC339FAA7D}" presName="FiveNodes_1" presStyleLbl="node1" presStyleIdx="0" presStyleCnt="5">
        <dgm:presLayoutVars>
          <dgm:bulletEnabled val="1"/>
        </dgm:presLayoutVars>
      </dgm:prSet>
      <dgm:spPr/>
    </dgm:pt>
    <dgm:pt modelId="{53FF969E-49A7-274D-80AF-E9F8B3E1391B}" type="pres">
      <dgm:prSet presAssocID="{B3B4FD93-47D5-42A3-8596-EDEC339FAA7D}" presName="FiveNodes_2" presStyleLbl="node1" presStyleIdx="1" presStyleCnt="5">
        <dgm:presLayoutVars>
          <dgm:bulletEnabled val="1"/>
        </dgm:presLayoutVars>
      </dgm:prSet>
      <dgm:spPr/>
    </dgm:pt>
    <dgm:pt modelId="{FB30D95E-2786-9344-8A88-CDC6CFF7BA3B}" type="pres">
      <dgm:prSet presAssocID="{B3B4FD93-47D5-42A3-8596-EDEC339FAA7D}" presName="FiveNodes_3" presStyleLbl="node1" presStyleIdx="2" presStyleCnt="5">
        <dgm:presLayoutVars>
          <dgm:bulletEnabled val="1"/>
        </dgm:presLayoutVars>
      </dgm:prSet>
      <dgm:spPr/>
    </dgm:pt>
    <dgm:pt modelId="{EA188730-F265-9945-B23D-A076C3110FCE}" type="pres">
      <dgm:prSet presAssocID="{B3B4FD93-47D5-42A3-8596-EDEC339FAA7D}" presName="FiveNodes_4" presStyleLbl="node1" presStyleIdx="3" presStyleCnt="5">
        <dgm:presLayoutVars>
          <dgm:bulletEnabled val="1"/>
        </dgm:presLayoutVars>
      </dgm:prSet>
      <dgm:spPr/>
    </dgm:pt>
    <dgm:pt modelId="{278F9FEE-752A-294B-A480-281929C7D763}" type="pres">
      <dgm:prSet presAssocID="{B3B4FD93-47D5-42A3-8596-EDEC339FAA7D}" presName="FiveNodes_5" presStyleLbl="node1" presStyleIdx="4" presStyleCnt="5">
        <dgm:presLayoutVars>
          <dgm:bulletEnabled val="1"/>
        </dgm:presLayoutVars>
      </dgm:prSet>
      <dgm:spPr/>
    </dgm:pt>
    <dgm:pt modelId="{7B726404-2E64-EF43-A4C0-79A3BC00FD06}" type="pres">
      <dgm:prSet presAssocID="{B3B4FD93-47D5-42A3-8596-EDEC339FAA7D}" presName="FiveConn_1-2" presStyleLbl="fgAccFollowNode1" presStyleIdx="0" presStyleCnt="4">
        <dgm:presLayoutVars>
          <dgm:bulletEnabled val="1"/>
        </dgm:presLayoutVars>
      </dgm:prSet>
      <dgm:spPr/>
    </dgm:pt>
    <dgm:pt modelId="{9B9B6BE3-7B96-724C-90EE-77CBFE62BDE4}" type="pres">
      <dgm:prSet presAssocID="{B3B4FD93-47D5-42A3-8596-EDEC339FAA7D}" presName="FiveConn_2-3" presStyleLbl="fgAccFollowNode1" presStyleIdx="1" presStyleCnt="4">
        <dgm:presLayoutVars>
          <dgm:bulletEnabled val="1"/>
        </dgm:presLayoutVars>
      </dgm:prSet>
      <dgm:spPr/>
    </dgm:pt>
    <dgm:pt modelId="{B4D817A7-6434-274C-8291-34C781394FF0}" type="pres">
      <dgm:prSet presAssocID="{B3B4FD93-47D5-42A3-8596-EDEC339FAA7D}" presName="FiveConn_3-4" presStyleLbl="fgAccFollowNode1" presStyleIdx="2" presStyleCnt="4">
        <dgm:presLayoutVars>
          <dgm:bulletEnabled val="1"/>
        </dgm:presLayoutVars>
      </dgm:prSet>
      <dgm:spPr/>
    </dgm:pt>
    <dgm:pt modelId="{D3482927-953F-344C-86B7-161473268537}" type="pres">
      <dgm:prSet presAssocID="{B3B4FD93-47D5-42A3-8596-EDEC339FAA7D}" presName="FiveConn_4-5" presStyleLbl="fgAccFollowNode1" presStyleIdx="3" presStyleCnt="4">
        <dgm:presLayoutVars>
          <dgm:bulletEnabled val="1"/>
        </dgm:presLayoutVars>
      </dgm:prSet>
      <dgm:spPr/>
    </dgm:pt>
    <dgm:pt modelId="{CB77AEDB-15CB-5348-946E-B8F1AF8708E9}" type="pres">
      <dgm:prSet presAssocID="{B3B4FD93-47D5-42A3-8596-EDEC339FAA7D}" presName="FiveNodes_1_text" presStyleLbl="node1" presStyleIdx="4" presStyleCnt="5">
        <dgm:presLayoutVars>
          <dgm:bulletEnabled val="1"/>
        </dgm:presLayoutVars>
      </dgm:prSet>
      <dgm:spPr/>
    </dgm:pt>
    <dgm:pt modelId="{F823807E-D83F-BA45-AC7D-43D94693BE81}" type="pres">
      <dgm:prSet presAssocID="{B3B4FD93-47D5-42A3-8596-EDEC339FAA7D}" presName="FiveNodes_2_text" presStyleLbl="node1" presStyleIdx="4" presStyleCnt="5">
        <dgm:presLayoutVars>
          <dgm:bulletEnabled val="1"/>
        </dgm:presLayoutVars>
      </dgm:prSet>
      <dgm:spPr/>
    </dgm:pt>
    <dgm:pt modelId="{43F4EA23-3579-B04D-8311-1FF7878278B9}" type="pres">
      <dgm:prSet presAssocID="{B3B4FD93-47D5-42A3-8596-EDEC339FAA7D}" presName="FiveNodes_3_text" presStyleLbl="node1" presStyleIdx="4" presStyleCnt="5">
        <dgm:presLayoutVars>
          <dgm:bulletEnabled val="1"/>
        </dgm:presLayoutVars>
      </dgm:prSet>
      <dgm:spPr/>
    </dgm:pt>
    <dgm:pt modelId="{44E818DF-A1AC-4545-85F5-A64D7B4079BA}" type="pres">
      <dgm:prSet presAssocID="{B3B4FD93-47D5-42A3-8596-EDEC339FAA7D}" presName="FiveNodes_4_text" presStyleLbl="node1" presStyleIdx="4" presStyleCnt="5">
        <dgm:presLayoutVars>
          <dgm:bulletEnabled val="1"/>
        </dgm:presLayoutVars>
      </dgm:prSet>
      <dgm:spPr/>
    </dgm:pt>
    <dgm:pt modelId="{90415618-222F-DC42-9329-590FDA56D57D}" type="pres">
      <dgm:prSet presAssocID="{B3B4FD93-47D5-42A3-8596-EDEC339FAA7D}" presName="FiveNodes_5_text" presStyleLbl="node1" presStyleIdx="4" presStyleCnt="5">
        <dgm:presLayoutVars>
          <dgm:bulletEnabled val="1"/>
        </dgm:presLayoutVars>
      </dgm:prSet>
      <dgm:spPr/>
    </dgm:pt>
  </dgm:ptLst>
  <dgm:cxnLst>
    <dgm:cxn modelId="{47D3C900-4B0E-3D47-AC87-3506E5EDEAED}" type="presOf" srcId="{3C38E65D-1618-4BB4-817D-DB56EF1F8476}" destId="{EA188730-F265-9945-B23D-A076C3110FCE}" srcOrd="0" destOrd="0" presId="urn:microsoft.com/office/officeart/2005/8/layout/vProcess5"/>
    <dgm:cxn modelId="{27E7F509-BD3C-4DC5-A31A-E5D84AA128B8}" srcId="{B3B4FD93-47D5-42A3-8596-EDEC339FAA7D}" destId="{5D88E6B1-2434-4A09-846D-772BC1F40ED3}" srcOrd="1" destOrd="0" parTransId="{756CB990-F977-4F02-B38F-39E1E727D7E0}" sibTransId="{928C3B07-B0FD-4700-8512-F4E90813EB86}"/>
    <dgm:cxn modelId="{EB81210A-149E-E843-9CDE-43B134EAFD12}" type="presOf" srcId="{686DD011-97CE-43E4-AFD4-F35D28179C11}" destId="{A08F805C-5E2C-5446-939A-8249752808FC}" srcOrd="0" destOrd="0" presId="urn:microsoft.com/office/officeart/2005/8/layout/vProcess5"/>
    <dgm:cxn modelId="{7268672A-1EC7-5947-BF6C-CEDE982CAD3F}" type="presOf" srcId="{F873FCD4-3FE7-4964-8E97-2565ECA9C212}" destId="{D3482927-953F-344C-86B7-161473268537}" srcOrd="0" destOrd="0" presId="urn:microsoft.com/office/officeart/2005/8/layout/vProcess5"/>
    <dgm:cxn modelId="{316E432D-43E4-B94E-98FD-2F1B5473F7A5}" type="presOf" srcId="{5D88E6B1-2434-4A09-846D-772BC1F40ED3}" destId="{F823807E-D83F-BA45-AC7D-43D94693BE81}" srcOrd="1" destOrd="0" presId="urn:microsoft.com/office/officeart/2005/8/layout/vProcess5"/>
    <dgm:cxn modelId="{E5A23734-563B-4EA6-B335-B79F006642E0}" srcId="{B3B4FD93-47D5-42A3-8596-EDEC339FAA7D}" destId="{EC00E1E7-5058-4AF5-9C08-3499A01D6623}" srcOrd="4" destOrd="0" parTransId="{7B9738AA-EFC0-41CA-9EBD-2D2AFEEC41FF}" sibTransId="{57F2E151-6C9D-4E12-A302-42C29D67376F}"/>
    <dgm:cxn modelId="{56A8996D-FFD6-AB42-952D-3544248983FB}" type="presOf" srcId="{EC00E1E7-5058-4AF5-9C08-3499A01D6623}" destId="{90415618-222F-DC42-9329-590FDA56D57D}" srcOrd="1" destOrd="0" presId="urn:microsoft.com/office/officeart/2005/8/layout/vProcess5"/>
    <dgm:cxn modelId="{24D26D7D-7241-8948-81D0-8A5346DBB731}" type="presOf" srcId="{928C3B07-B0FD-4700-8512-F4E90813EB86}" destId="{9B9B6BE3-7B96-724C-90EE-77CBFE62BDE4}" srcOrd="0" destOrd="0" presId="urn:microsoft.com/office/officeart/2005/8/layout/vProcess5"/>
    <dgm:cxn modelId="{D7ACDB7D-9F57-3C42-887B-3C5A3D025DAB}" type="presOf" srcId="{B3B4FD93-47D5-42A3-8596-EDEC339FAA7D}" destId="{C57AB843-1BD5-B34D-B307-7A69E63C1667}" srcOrd="0" destOrd="0" presId="urn:microsoft.com/office/officeart/2005/8/layout/vProcess5"/>
    <dgm:cxn modelId="{F17C2C8E-3CE3-F14B-816A-B1DAB9AFD73B}" type="presOf" srcId="{5D88E6B1-2434-4A09-846D-772BC1F40ED3}" destId="{53FF969E-49A7-274D-80AF-E9F8B3E1391B}" srcOrd="0" destOrd="0" presId="urn:microsoft.com/office/officeart/2005/8/layout/vProcess5"/>
    <dgm:cxn modelId="{2E1D5A93-F2A6-E84E-BC05-CB3DEF19FB0A}" type="presOf" srcId="{686DD011-97CE-43E4-AFD4-F35D28179C11}" destId="{CB77AEDB-15CB-5348-946E-B8F1AF8708E9}" srcOrd="1" destOrd="0" presId="urn:microsoft.com/office/officeart/2005/8/layout/vProcess5"/>
    <dgm:cxn modelId="{68647D9D-2F80-1441-9878-FBEE9D1B5416}" type="presOf" srcId="{F5C44B9F-40B9-48C9-9B63-DE4EDBDABD8C}" destId="{B4D817A7-6434-274C-8291-34C781394FF0}" srcOrd="0" destOrd="0" presId="urn:microsoft.com/office/officeart/2005/8/layout/vProcess5"/>
    <dgm:cxn modelId="{82A0A6AD-DE5A-4D28-85E4-FAEC6232EA69}" srcId="{B3B4FD93-47D5-42A3-8596-EDEC339FAA7D}" destId="{686DD011-97CE-43E4-AFD4-F35D28179C11}" srcOrd="0" destOrd="0" parTransId="{C6CD7068-6A68-4841-BDDB-B56568A8F51B}" sibTransId="{CACA42B8-AAF6-469F-9BE8-256E41B1D636}"/>
    <dgm:cxn modelId="{1185DFBA-1028-2349-8A11-040723722812}" type="presOf" srcId="{E039B15F-CCFC-4507-B194-855C7B80C6F9}" destId="{FB30D95E-2786-9344-8A88-CDC6CFF7BA3B}" srcOrd="0" destOrd="0" presId="urn:microsoft.com/office/officeart/2005/8/layout/vProcess5"/>
    <dgm:cxn modelId="{E5DCB0C9-67E1-5A4E-A73D-C2FB3B7E1550}" type="presOf" srcId="{CACA42B8-AAF6-469F-9BE8-256E41B1D636}" destId="{7B726404-2E64-EF43-A4C0-79A3BC00FD06}" srcOrd="0" destOrd="0" presId="urn:microsoft.com/office/officeart/2005/8/layout/vProcess5"/>
    <dgm:cxn modelId="{4BCD35D8-E00E-254E-91C7-F073492E1CC3}" type="presOf" srcId="{3C38E65D-1618-4BB4-817D-DB56EF1F8476}" destId="{44E818DF-A1AC-4545-85F5-A64D7B4079BA}" srcOrd="1" destOrd="0" presId="urn:microsoft.com/office/officeart/2005/8/layout/vProcess5"/>
    <dgm:cxn modelId="{95D016DB-0B0A-0C41-8013-CA2D9A363876}" type="presOf" srcId="{E039B15F-CCFC-4507-B194-855C7B80C6F9}" destId="{43F4EA23-3579-B04D-8311-1FF7878278B9}" srcOrd="1" destOrd="0" presId="urn:microsoft.com/office/officeart/2005/8/layout/vProcess5"/>
    <dgm:cxn modelId="{BAA493DF-F689-4863-9991-79141C137AB4}" srcId="{B3B4FD93-47D5-42A3-8596-EDEC339FAA7D}" destId="{E039B15F-CCFC-4507-B194-855C7B80C6F9}" srcOrd="2" destOrd="0" parTransId="{33B1552B-94A0-4168-BC87-90A2C6980E08}" sibTransId="{F5C44B9F-40B9-48C9-9B63-DE4EDBDABD8C}"/>
    <dgm:cxn modelId="{CD77A8EA-0868-EA49-8310-C41B38C8C07A}" type="presOf" srcId="{EC00E1E7-5058-4AF5-9C08-3499A01D6623}" destId="{278F9FEE-752A-294B-A480-281929C7D763}" srcOrd="0" destOrd="0" presId="urn:microsoft.com/office/officeart/2005/8/layout/vProcess5"/>
    <dgm:cxn modelId="{165CC4F5-D77B-4403-B273-964F71FE94C4}" srcId="{B3B4FD93-47D5-42A3-8596-EDEC339FAA7D}" destId="{3C38E65D-1618-4BB4-817D-DB56EF1F8476}" srcOrd="3" destOrd="0" parTransId="{8E724258-4AC0-4DF8-9847-B61E29861C70}" sibTransId="{F873FCD4-3FE7-4964-8E97-2565ECA9C212}"/>
    <dgm:cxn modelId="{F77D436C-5DFE-B649-96E9-81FAFE6516A6}" type="presParOf" srcId="{C57AB843-1BD5-B34D-B307-7A69E63C1667}" destId="{DB3A89F0-C7A2-D549-A3D7-E839DEA1A392}" srcOrd="0" destOrd="0" presId="urn:microsoft.com/office/officeart/2005/8/layout/vProcess5"/>
    <dgm:cxn modelId="{58DCD958-FB42-B745-890B-90FE20C52328}" type="presParOf" srcId="{C57AB843-1BD5-B34D-B307-7A69E63C1667}" destId="{A08F805C-5E2C-5446-939A-8249752808FC}" srcOrd="1" destOrd="0" presId="urn:microsoft.com/office/officeart/2005/8/layout/vProcess5"/>
    <dgm:cxn modelId="{C540843A-CDBA-FB43-8C0E-AB5FEB34E15F}" type="presParOf" srcId="{C57AB843-1BD5-B34D-B307-7A69E63C1667}" destId="{53FF969E-49A7-274D-80AF-E9F8B3E1391B}" srcOrd="2" destOrd="0" presId="urn:microsoft.com/office/officeart/2005/8/layout/vProcess5"/>
    <dgm:cxn modelId="{C4BCF4DE-D053-324B-A491-3B4C05164076}" type="presParOf" srcId="{C57AB843-1BD5-B34D-B307-7A69E63C1667}" destId="{FB30D95E-2786-9344-8A88-CDC6CFF7BA3B}" srcOrd="3" destOrd="0" presId="urn:microsoft.com/office/officeart/2005/8/layout/vProcess5"/>
    <dgm:cxn modelId="{6E99C3A5-FB04-FD44-B8C2-2C1C12475B84}" type="presParOf" srcId="{C57AB843-1BD5-B34D-B307-7A69E63C1667}" destId="{EA188730-F265-9945-B23D-A076C3110FCE}" srcOrd="4" destOrd="0" presId="urn:microsoft.com/office/officeart/2005/8/layout/vProcess5"/>
    <dgm:cxn modelId="{0DA1B109-89E1-214C-B1EC-F247F5E1E6CD}" type="presParOf" srcId="{C57AB843-1BD5-B34D-B307-7A69E63C1667}" destId="{278F9FEE-752A-294B-A480-281929C7D763}" srcOrd="5" destOrd="0" presId="urn:microsoft.com/office/officeart/2005/8/layout/vProcess5"/>
    <dgm:cxn modelId="{F8D31DAE-5AE2-B648-AC3B-3ADEAA5ABDD5}" type="presParOf" srcId="{C57AB843-1BD5-B34D-B307-7A69E63C1667}" destId="{7B726404-2E64-EF43-A4C0-79A3BC00FD06}" srcOrd="6" destOrd="0" presId="urn:microsoft.com/office/officeart/2005/8/layout/vProcess5"/>
    <dgm:cxn modelId="{DCD82D11-BBD0-6946-9F74-233481D826A4}" type="presParOf" srcId="{C57AB843-1BD5-B34D-B307-7A69E63C1667}" destId="{9B9B6BE3-7B96-724C-90EE-77CBFE62BDE4}" srcOrd="7" destOrd="0" presId="urn:microsoft.com/office/officeart/2005/8/layout/vProcess5"/>
    <dgm:cxn modelId="{0EC8FD31-B1D2-314B-BAC1-C12AF48E23E7}" type="presParOf" srcId="{C57AB843-1BD5-B34D-B307-7A69E63C1667}" destId="{B4D817A7-6434-274C-8291-34C781394FF0}" srcOrd="8" destOrd="0" presId="urn:microsoft.com/office/officeart/2005/8/layout/vProcess5"/>
    <dgm:cxn modelId="{E561A7FF-BAB1-C049-A559-71259F6877A3}" type="presParOf" srcId="{C57AB843-1BD5-B34D-B307-7A69E63C1667}" destId="{D3482927-953F-344C-86B7-161473268537}" srcOrd="9" destOrd="0" presId="urn:microsoft.com/office/officeart/2005/8/layout/vProcess5"/>
    <dgm:cxn modelId="{BFC37F91-98E0-AB46-80EC-4508EAFE4F63}" type="presParOf" srcId="{C57AB843-1BD5-B34D-B307-7A69E63C1667}" destId="{CB77AEDB-15CB-5348-946E-B8F1AF8708E9}" srcOrd="10" destOrd="0" presId="urn:microsoft.com/office/officeart/2005/8/layout/vProcess5"/>
    <dgm:cxn modelId="{4009B493-DBF5-5A49-9B49-75227C19F578}" type="presParOf" srcId="{C57AB843-1BD5-B34D-B307-7A69E63C1667}" destId="{F823807E-D83F-BA45-AC7D-43D94693BE81}" srcOrd="11" destOrd="0" presId="urn:microsoft.com/office/officeart/2005/8/layout/vProcess5"/>
    <dgm:cxn modelId="{9DF0E7B7-4688-4745-8AEF-EE4E7399E264}" type="presParOf" srcId="{C57AB843-1BD5-B34D-B307-7A69E63C1667}" destId="{43F4EA23-3579-B04D-8311-1FF7878278B9}" srcOrd="12" destOrd="0" presId="urn:microsoft.com/office/officeart/2005/8/layout/vProcess5"/>
    <dgm:cxn modelId="{312E040A-ABE7-2845-9BF5-A0D0943FEF32}" type="presParOf" srcId="{C57AB843-1BD5-B34D-B307-7A69E63C1667}" destId="{44E818DF-A1AC-4545-85F5-A64D7B4079BA}" srcOrd="13" destOrd="0" presId="urn:microsoft.com/office/officeart/2005/8/layout/vProcess5"/>
    <dgm:cxn modelId="{D825B81D-90F3-F644-B9EE-980F7F778A67}" type="presParOf" srcId="{C57AB843-1BD5-B34D-B307-7A69E63C1667}" destId="{90415618-222F-DC42-9329-590FDA56D57D}" srcOrd="14" destOrd="0" presId="urn:microsoft.com/office/officeart/2005/8/layout/v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A528BF-13A9-41EB-BE2B-B38B66C78303}"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46D37A77-E978-4BE7-BB34-57A61D0E2A50}">
      <dgm:prSet/>
      <dgm:spPr/>
      <dgm:t>
        <a:bodyPr/>
        <a:lstStyle/>
        <a:p>
          <a:r>
            <a:rPr lang="en-US" dirty="0"/>
            <a:t>CSRNet</a:t>
          </a:r>
        </a:p>
      </dgm:t>
    </dgm:pt>
    <dgm:pt modelId="{B06D61DA-758F-4484-A571-DF0CABC1EAE1}" cxnId="{A213FBFA-6EA8-4217-9BAA-FB797DB3F625}" type="parTrans">
      <dgm:prSet/>
      <dgm:spPr/>
      <dgm:t>
        <a:bodyPr/>
        <a:lstStyle/>
        <a:p>
          <a:endParaRPr lang="en-US"/>
        </a:p>
      </dgm:t>
    </dgm:pt>
    <dgm:pt modelId="{ED5F3E26-A260-4949-B12E-B9239C359CC9}" cxnId="{A213FBFA-6EA8-4217-9BAA-FB797DB3F625}" type="sibTrans">
      <dgm:prSet/>
      <dgm:spPr/>
      <dgm:t>
        <a:bodyPr/>
        <a:lstStyle/>
        <a:p>
          <a:endParaRPr lang="en-US"/>
        </a:p>
      </dgm:t>
    </dgm:pt>
    <dgm:pt modelId="{4BACB3A7-5A9C-4330-9973-7A05B71FF6C8}">
      <dgm:prSet/>
      <dgm:spPr/>
      <dgm:t>
        <a:bodyPr/>
        <a:lstStyle/>
        <a:p>
          <a:r>
            <a:rPr lang="en-US"/>
            <a:t>General CNN</a:t>
          </a:r>
        </a:p>
      </dgm:t>
    </dgm:pt>
    <dgm:pt modelId="{6998D41D-41E1-4E2E-A4CA-0DBFD8570CF7}" cxnId="{01C71B93-BFE5-4D25-8E12-D31B3F8C284E}" type="parTrans">
      <dgm:prSet/>
      <dgm:spPr/>
      <dgm:t>
        <a:bodyPr/>
        <a:lstStyle/>
        <a:p>
          <a:endParaRPr lang="en-US"/>
        </a:p>
      </dgm:t>
    </dgm:pt>
    <dgm:pt modelId="{935DB799-5EF9-4A1F-802B-948462FE0E98}" cxnId="{01C71B93-BFE5-4D25-8E12-D31B3F8C284E}" type="sibTrans">
      <dgm:prSet/>
      <dgm:spPr/>
      <dgm:t>
        <a:bodyPr/>
        <a:lstStyle/>
        <a:p>
          <a:endParaRPr lang="en-US"/>
        </a:p>
      </dgm:t>
    </dgm:pt>
    <dgm:pt modelId="{6816674F-2D6E-4695-B4A2-D0A96B111BBB}">
      <dgm:prSet/>
      <dgm:spPr/>
      <dgm:t>
        <a:bodyPr/>
        <a:lstStyle/>
        <a:p>
          <a:r>
            <a:rPr lang="en-US"/>
            <a:t>Mobile Net</a:t>
          </a:r>
        </a:p>
      </dgm:t>
    </dgm:pt>
    <dgm:pt modelId="{3C4B0FB0-6259-4904-98E6-03F60D2294BF}" cxnId="{23A52720-AD31-4BB4-8372-32C1B2905EBD}" type="parTrans">
      <dgm:prSet/>
      <dgm:spPr/>
      <dgm:t>
        <a:bodyPr/>
        <a:lstStyle/>
        <a:p>
          <a:endParaRPr lang="en-US"/>
        </a:p>
      </dgm:t>
    </dgm:pt>
    <dgm:pt modelId="{64EB1651-ADF4-49D9-9236-839842498082}" cxnId="{23A52720-AD31-4BB4-8372-32C1B2905EBD}" type="sibTrans">
      <dgm:prSet/>
      <dgm:spPr/>
      <dgm:t>
        <a:bodyPr/>
        <a:lstStyle/>
        <a:p>
          <a:endParaRPr lang="en-US"/>
        </a:p>
      </dgm:t>
    </dgm:pt>
    <dgm:pt modelId="{BA10CC3D-419F-485C-9FDC-7BD8CAEB874B}">
      <dgm:prSet/>
      <dgm:spPr/>
      <dgm:t>
        <a:bodyPr/>
        <a:lstStyle/>
        <a:p>
          <a:r>
            <a:rPr lang="en-US"/>
            <a:t>VGG16</a:t>
          </a:r>
        </a:p>
      </dgm:t>
    </dgm:pt>
    <dgm:pt modelId="{ACE2AF14-FCBB-4C47-BC9F-E4475A5A20FF}" cxnId="{5DED8A0E-6DA0-40E0-AAF5-FB5F85064B0F}" type="parTrans">
      <dgm:prSet/>
      <dgm:spPr/>
      <dgm:t>
        <a:bodyPr/>
        <a:lstStyle/>
        <a:p>
          <a:endParaRPr lang="en-US"/>
        </a:p>
      </dgm:t>
    </dgm:pt>
    <dgm:pt modelId="{A7A34D9A-17D6-4181-BDF9-FF43657E125E}" cxnId="{5DED8A0E-6DA0-40E0-AAF5-FB5F85064B0F}" type="sibTrans">
      <dgm:prSet/>
      <dgm:spPr/>
      <dgm:t>
        <a:bodyPr/>
        <a:lstStyle/>
        <a:p>
          <a:endParaRPr lang="en-US"/>
        </a:p>
      </dgm:t>
    </dgm:pt>
    <dgm:pt modelId="{25C45961-DDA9-9044-BC07-512DEAF749CA}" type="pres">
      <dgm:prSet presAssocID="{C1A528BF-13A9-41EB-BE2B-B38B66C78303}" presName="hierChild1" presStyleCnt="0">
        <dgm:presLayoutVars>
          <dgm:chPref val="1"/>
          <dgm:dir/>
          <dgm:animOne val="branch"/>
          <dgm:animLvl val="lvl"/>
          <dgm:resizeHandles/>
        </dgm:presLayoutVars>
      </dgm:prSet>
      <dgm:spPr/>
    </dgm:pt>
    <dgm:pt modelId="{A860F4ED-9D5E-404B-963A-A4F13B13951B}" type="pres">
      <dgm:prSet presAssocID="{46D37A77-E978-4BE7-BB34-57A61D0E2A50}" presName="hierRoot1" presStyleCnt="0"/>
      <dgm:spPr/>
    </dgm:pt>
    <dgm:pt modelId="{BAF670CB-CAC4-9D44-AC7C-58414FEBC96F}" type="pres">
      <dgm:prSet presAssocID="{46D37A77-E978-4BE7-BB34-57A61D0E2A50}" presName="composite" presStyleCnt="0"/>
      <dgm:spPr/>
    </dgm:pt>
    <dgm:pt modelId="{BA432939-0708-1844-80E8-609837D1F63E}" type="pres">
      <dgm:prSet presAssocID="{46D37A77-E978-4BE7-BB34-57A61D0E2A50}" presName="background" presStyleLbl="node0" presStyleIdx="0" presStyleCnt="4"/>
      <dgm:spPr/>
    </dgm:pt>
    <dgm:pt modelId="{94480329-2CEA-F544-999C-5C2F5753C11F}" type="pres">
      <dgm:prSet presAssocID="{46D37A77-E978-4BE7-BB34-57A61D0E2A50}" presName="text" presStyleLbl="fgAcc0" presStyleIdx="0" presStyleCnt="4">
        <dgm:presLayoutVars>
          <dgm:chPref val="3"/>
        </dgm:presLayoutVars>
      </dgm:prSet>
      <dgm:spPr/>
    </dgm:pt>
    <dgm:pt modelId="{DFE675E9-ADE2-8F4B-B0A3-E93E177B73EE}" type="pres">
      <dgm:prSet presAssocID="{46D37A77-E978-4BE7-BB34-57A61D0E2A50}" presName="hierChild2" presStyleCnt="0"/>
      <dgm:spPr/>
    </dgm:pt>
    <dgm:pt modelId="{344CE0BE-9F8A-2D4B-9297-CD0843E8E487}" type="pres">
      <dgm:prSet presAssocID="{4BACB3A7-5A9C-4330-9973-7A05B71FF6C8}" presName="hierRoot1" presStyleCnt="0"/>
      <dgm:spPr/>
    </dgm:pt>
    <dgm:pt modelId="{D0612151-93A9-A24C-B967-130F809C4CE1}" type="pres">
      <dgm:prSet presAssocID="{4BACB3A7-5A9C-4330-9973-7A05B71FF6C8}" presName="composite" presStyleCnt="0"/>
      <dgm:spPr/>
    </dgm:pt>
    <dgm:pt modelId="{386FAD7E-2CEC-054A-B6AC-847A4490A8BD}" type="pres">
      <dgm:prSet presAssocID="{4BACB3A7-5A9C-4330-9973-7A05B71FF6C8}" presName="background" presStyleLbl="node0" presStyleIdx="1" presStyleCnt="4"/>
      <dgm:spPr/>
    </dgm:pt>
    <dgm:pt modelId="{D6074EFB-5DDF-194A-B4A9-240AC823E312}" type="pres">
      <dgm:prSet presAssocID="{4BACB3A7-5A9C-4330-9973-7A05B71FF6C8}" presName="text" presStyleLbl="fgAcc0" presStyleIdx="1" presStyleCnt="4">
        <dgm:presLayoutVars>
          <dgm:chPref val="3"/>
        </dgm:presLayoutVars>
      </dgm:prSet>
      <dgm:spPr/>
    </dgm:pt>
    <dgm:pt modelId="{5C155612-2E81-E341-81D1-DEA56D75736D}" type="pres">
      <dgm:prSet presAssocID="{4BACB3A7-5A9C-4330-9973-7A05B71FF6C8}" presName="hierChild2" presStyleCnt="0"/>
      <dgm:spPr/>
    </dgm:pt>
    <dgm:pt modelId="{2EBC7CBC-DF6B-0043-977A-1BEC3B5BED9E}" type="pres">
      <dgm:prSet presAssocID="{6816674F-2D6E-4695-B4A2-D0A96B111BBB}" presName="hierRoot1" presStyleCnt="0"/>
      <dgm:spPr/>
    </dgm:pt>
    <dgm:pt modelId="{9E0DF722-8E8B-DF44-9A75-61E83F28ACB2}" type="pres">
      <dgm:prSet presAssocID="{6816674F-2D6E-4695-B4A2-D0A96B111BBB}" presName="composite" presStyleCnt="0"/>
      <dgm:spPr/>
    </dgm:pt>
    <dgm:pt modelId="{9C8C860D-F7E5-F349-9D74-154D069AB493}" type="pres">
      <dgm:prSet presAssocID="{6816674F-2D6E-4695-B4A2-D0A96B111BBB}" presName="background" presStyleLbl="node0" presStyleIdx="2" presStyleCnt="4"/>
      <dgm:spPr/>
    </dgm:pt>
    <dgm:pt modelId="{647C3F4A-163C-D94A-890A-82AFFC82AF3F}" type="pres">
      <dgm:prSet presAssocID="{6816674F-2D6E-4695-B4A2-D0A96B111BBB}" presName="text" presStyleLbl="fgAcc0" presStyleIdx="2" presStyleCnt="4">
        <dgm:presLayoutVars>
          <dgm:chPref val="3"/>
        </dgm:presLayoutVars>
      </dgm:prSet>
      <dgm:spPr/>
    </dgm:pt>
    <dgm:pt modelId="{6B2DDB1F-3763-1345-8B5E-67212D5D8071}" type="pres">
      <dgm:prSet presAssocID="{6816674F-2D6E-4695-B4A2-D0A96B111BBB}" presName="hierChild2" presStyleCnt="0"/>
      <dgm:spPr/>
    </dgm:pt>
    <dgm:pt modelId="{49C1B86C-B823-6446-BCE3-212C1160DD39}" type="pres">
      <dgm:prSet presAssocID="{BA10CC3D-419F-485C-9FDC-7BD8CAEB874B}" presName="hierRoot1" presStyleCnt="0"/>
      <dgm:spPr/>
    </dgm:pt>
    <dgm:pt modelId="{FA3142A0-A9BD-D24C-9552-4878A4C7CF37}" type="pres">
      <dgm:prSet presAssocID="{BA10CC3D-419F-485C-9FDC-7BD8CAEB874B}" presName="composite" presStyleCnt="0"/>
      <dgm:spPr/>
    </dgm:pt>
    <dgm:pt modelId="{41141AF8-795F-4447-80D8-611D69E5AC39}" type="pres">
      <dgm:prSet presAssocID="{BA10CC3D-419F-485C-9FDC-7BD8CAEB874B}" presName="background" presStyleLbl="node0" presStyleIdx="3" presStyleCnt="4"/>
      <dgm:spPr/>
    </dgm:pt>
    <dgm:pt modelId="{5D45C10E-F28C-9840-BCCD-61AAEB16E5AF}" type="pres">
      <dgm:prSet presAssocID="{BA10CC3D-419F-485C-9FDC-7BD8CAEB874B}" presName="text" presStyleLbl="fgAcc0" presStyleIdx="3" presStyleCnt="4">
        <dgm:presLayoutVars>
          <dgm:chPref val="3"/>
        </dgm:presLayoutVars>
      </dgm:prSet>
      <dgm:spPr/>
    </dgm:pt>
    <dgm:pt modelId="{29667950-DCBE-6A4F-852A-C699CE0C7BD3}" type="pres">
      <dgm:prSet presAssocID="{BA10CC3D-419F-485C-9FDC-7BD8CAEB874B}" presName="hierChild2" presStyleCnt="0"/>
      <dgm:spPr/>
    </dgm:pt>
  </dgm:ptLst>
  <dgm:cxnLst>
    <dgm:cxn modelId="{5DED8A0E-6DA0-40E0-AAF5-FB5F85064B0F}" srcId="{C1A528BF-13A9-41EB-BE2B-B38B66C78303}" destId="{BA10CC3D-419F-485C-9FDC-7BD8CAEB874B}" srcOrd="3" destOrd="0" parTransId="{ACE2AF14-FCBB-4C47-BC9F-E4475A5A20FF}" sibTransId="{A7A34D9A-17D6-4181-BDF9-FF43657E125E}"/>
    <dgm:cxn modelId="{23A52720-AD31-4BB4-8372-32C1B2905EBD}" srcId="{C1A528BF-13A9-41EB-BE2B-B38B66C78303}" destId="{6816674F-2D6E-4695-B4A2-D0A96B111BBB}" srcOrd="2" destOrd="0" parTransId="{3C4B0FB0-6259-4904-98E6-03F60D2294BF}" sibTransId="{64EB1651-ADF4-49D9-9236-839842498082}"/>
    <dgm:cxn modelId="{1572B236-ECFA-8443-B542-0C31C0E79957}" type="presOf" srcId="{46D37A77-E978-4BE7-BB34-57A61D0E2A50}" destId="{94480329-2CEA-F544-999C-5C2F5753C11F}" srcOrd="0" destOrd="0" presId="urn:microsoft.com/office/officeart/2005/8/layout/hierarchy1"/>
    <dgm:cxn modelId="{01C71B93-BFE5-4D25-8E12-D31B3F8C284E}" srcId="{C1A528BF-13A9-41EB-BE2B-B38B66C78303}" destId="{4BACB3A7-5A9C-4330-9973-7A05B71FF6C8}" srcOrd="1" destOrd="0" parTransId="{6998D41D-41E1-4E2E-A4CA-0DBFD8570CF7}" sibTransId="{935DB799-5EF9-4A1F-802B-948462FE0E98}"/>
    <dgm:cxn modelId="{73A740C8-0A66-E742-B767-FAE55DF33A86}" type="presOf" srcId="{BA10CC3D-419F-485C-9FDC-7BD8CAEB874B}" destId="{5D45C10E-F28C-9840-BCCD-61AAEB16E5AF}" srcOrd="0" destOrd="0" presId="urn:microsoft.com/office/officeart/2005/8/layout/hierarchy1"/>
    <dgm:cxn modelId="{F621F8D4-91B4-164B-869D-144F50AB40B7}" type="presOf" srcId="{6816674F-2D6E-4695-B4A2-D0A96B111BBB}" destId="{647C3F4A-163C-D94A-890A-82AFFC82AF3F}" srcOrd="0" destOrd="0" presId="urn:microsoft.com/office/officeart/2005/8/layout/hierarchy1"/>
    <dgm:cxn modelId="{F14066F7-311B-5A4D-B2D8-DDFC61BA691B}" type="presOf" srcId="{4BACB3A7-5A9C-4330-9973-7A05B71FF6C8}" destId="{D6074EFB-5DDF-194A-B4A9-240AC823E312}" srcOrd="0" destOrd="0" presId="urn:microsoft.com/office/officeart/2005/8/layout/hierarchy1"/>
    <dgm:cxn modelId="{D5927FF8-B92D-1E49-9418-923EBAC05579}" type="presOf" srcId="{C1A528BF-13A9-41EB-BE2B-B38B66C78303}" destId="{25C45961-DDA9-9044-BC07-512DEAF749CA}" srcOrd="0" destOrd="0" presId="urn:microsoft.com/office/officeart/2005/8/layout/hierarchy1"/>
    <dgm:cxn modelId="{A213FBFA-6EA8-4217-9BAA-FB797DB3F625}" srcId="{C1A528BF-13A9-41EB-BE2B-B38B66C78303}" destId="{46D37A77-E978-4BE7-BB34-57A61D0E2A50}" srcOrd="0" destOrd="0" parTransId="{B06D61DA-758F-4484-A571-DF0CABC1EAE1}" sibTransId="{ED5F3E26-A260-4949-B12E-B9239C359CC9}"/>
    <dgm:cxn modelId="{3E0F99D4-3100-004A-97FB-17061D70508C}" type="presParOf" srcId="{25C45961-DDA9-9044-BC07-512DEAF749CA}" destId="{A860F4ED-9D5E-404B-963A-A4F13B13951B}" srcOrd="0" destOrd="0" presId="urn:microsoft.com/office/officeart/2005/8/layout/hierarchy1"/>
    <dgm:cxn modelId="{0A821A88-B3DC-0F47-8BA9-D81CD4988924}" type="presParOf" srcId="{A860F4ED-9D5E-404B-963A-A4F13B13951B}" destId="{BAF670CB-CAC4-9D44-AC7C-58414FEBC96F}" srcOrd="0" destOrd="0" presId="urn:microsoft.com/office/officeart/2005/8/layout/hierarchy1"/>
    <dgm:cxn modelId="{BF6B3925-5029-3A45-9DC2-FE0D20A55073}" type="presParOf" srcId="{BAF670CB-CAC4-9D44-AC7C-58414FEBC96F}" destId="{BA432939-0708-1844-80E8-609837D1F63E}" srcOrd="0" destOrd="0" presId="urn:microsoft.com/office/officeart/2005/8/layout/hierarchy1"/>
    <dgm:cxn modelId="{D3AFEE8C-F535-3446-83C2-2D719BC102A2}" type="presParOf" srcId="{BAF670CB-CAC4-9D44-AC7C-58414FEBC96F}" destId="{94480329-2CEA-F544-999C-5C2F5753C11F}" srcOrd="1" destOrd="0" presId="urn:microsoft.com/office/officeart/2005/8/layout/hierarchy1"/>
    <dgm:cxn modelId="{795A2BC9-02E0-D34D-B50C-240C2C28632B}" type="presParOf" srcId="{A860F4ED-9D5E-404B-963A-A4F13B13951B}" destId="{DFE675E9-ADE2-8F4B-B0A3-E93E177B73EE}" srcOrd="1" destOrd="0" presId="urn:microsoft.com/office/officeart/2005/8/layout/hierarchy1"/>
    <dgm:cxn modelId="{05505926-9119-614A-8967-1EED05B23A9A}" type="presParOf" srcId="{25C45961-DDA9-9044-BC07-512DEAF749CA}" destId="{344CE0BE-9F8A-2D4B-9297-CD0843E8E487}" srcOrd="1" destOrd="0" presId="urn:microsoft.com/office/officeart/2005/8/layout/hierarchy1"/>
    <dgm:cxn modelId="{E733A54D-315F-F94E-BEC4-4870CDDB3AF1}" type="presParOf" srcId="{344CE0BE-9F8A-2D4B-9297-CD0843E8E487}" destId="{D0612151-93A9-A24C-B967-130F809C4CE1}" srcOrd="0" destOrd="0" presId="urn:microsoft.com/office/officeart/2005/8/layout/hierarchy1"/>
    <dgm:cxn modelId="{BB94B76B-4336-0143-A81E-A1EF615FD65A}" type="presParOf" srcId="{D0612151-93A9-A24C-B967-130F809C4CE1}" destId="{386FAD7E-2CEC-054A-B6AC-847A4490A8BD}" srcOrd="0" destOrd="0" presId="urn:microsoft.com/office/officeart/2005/8/layout/hierarchy1"/>
    <dgm:cxn modelId="{F969AE48-94F6-7A41-B7E1-DB1CCC0461D1}" type="presParOf" srcId="{D0612151-93A9-A24C-B967-130F809C4CE1}" destId="{D6074EFB-5DDF-194A-B4A9-240AC823E312}" srcOrd="1" destOrd="0" presId="urn:microsoft.com/office/officeart/2005/8/layout/hierarchy1"/>
    <dgm:cxn modelId="{87A652C3-542A-7D46-8D2A-90C8E9371DFA}" type="presParOf" srcId="{344CE0BE-9F8A-2D4B-9297-CD0843E8E487}" destId="{5C155612-2E81-E341-81D1-DEA56D75736D}" srcOrd="1" destOrd="0" presId="urn:microsoft.com/office/officeart/2005/8/layout/hierarchy1"/>
    <dgm:cxn modelId="{A2DCF515-A33D-2A4D-B99C-DF84CD673FF3}" type="presParOf" srcId="{25C45961-DDA9-9044-BC07-512DEAF749CA}" destId="{2EBC7CBC-DF6B-0043-977A-1BEC3B5BED9E}" srcOrd="2" destOrd="0" presId="urn:microsoft.com/office/officeart/2005/8/layout/hierarchy1"/>
    <dgm:cxn modelId="{F8EF1A40-2BB2-FE45-B0BC-3622F6E523E1}" type="presParOf" srcId="{2EBC7CBC-DF6B-0043-977A-1BEC3B5BED9E}" destId="{9E0DF722-8E8B-DF44-9A75-61E83F28ACB2}" srcOrd="0" destOrd="0" presId="urn:microsoft.com/office/officeart/2005/8/layout/hierarchy1"/>
    <dgm:cxn modelId="{EA782CA1-2EAB-2544-A497-9912A70402FC}" type="presParOf" srcId="{9E0DF722-8E8B-DF44-9A75-61E83F28ACB2}" destId="{9C8C860D-F7E5-F349-9D74-154D069AB493}" srcOrd="0" destOrd="0" presId="urn:microsoft.com/office/officeart/2005/8/layout/hierarchy1"/>
    <dgm:cxn modelId="{4C42FA77-170D-CE44-861F-F96C04255394}" type="presParOf" srcId="{9E0DF722-8E8B-DF44-9A75-61E83F28ACB2}" destId="{647C3F4A-163C-D94A-890A-82AFFC82AF3F}" srcOrd="1" destOrd="0" presId="urn:microsoft.com/office/officeart/2005/8/layout/hierarchy1"/>
    <dgm:cxn modelId="{F581CACC-404B-524C-A4FE-EA5E8CE92793}" type="presParOf" srcId="{2EBC7CBC-DF6B-0043-977A-1BEC3B5BED9E}" destId="{6B2DDB1F-3763-1345-8B5E-67212D5D8071}" srcOrd="1" destOrd="0" presId="urn:microsoft.com/office/officeart/2005/8/layout/hierarchy1"/>
    <dgm:cxn modelId="{3C0AAF3A-DE98-D240-903A-F002D7E38E76}" type="presParOf" srcId="{25C45961-DDA9-9044-BC07-512DEAF749CA}" destId="{49C1B86C-B823-6446-BCE3-212C1160DD39}" srcOrd="3" destOrd="0" presId="urn:microsoft.com/office/officeart/2005/8/layout/hierarchy1"/>
    <dgm:cxn modelId="{2F46F09A-B226-DE49-BF15-3C971E3A098E}" type="presParOf" srcId="{49C1B86C-B823-6446-BCE3-212C1160DD39}" destId="{FA3142A0-A9BD-D24C-9552-4878A4C7CF37}" srcOrd="0" destOrd="0" presId="urn:microsoft.com/office/officeart/2005/8/layout/hierarchy1"/>
    <dgm:cxn modelId="{27B9E359-9811-E84A-8B2C-3304B0C20064}" type="presParOf" srcId="{FA3142A0-A9BD-D24C-9552-4878A4C7CF37}" destId="{41141AF8-795F-4447-80D8-611D69E5AC39}" srcOrd="0" destOrd="0" presId="urn:microsoft.com/office/officeart/2005/8/layout/hierarchy1"/>
    <dgm:cxn modelId="{C560D4B1-9D97-5847-936B-3AFF6513F72D}" type="presParOf" srcId="{FA3142A0-A9BD-D24C-9552-4878A4C7CF37}" destId="{5D45C10E-F28C-9840-BCCD-61AAEB16E5AF}" srcOrd="1" destOrd="0" presId="urn:microsoft.com/office/officeart/2005/8/layout/hierarchy1"/>
    <dgm:cxn modelId="{D8464ECE-3A20-1E49-B477-BC5303620619}" type="presParOf" srcId="{49C1B86C-B823-6446-BCE3-212C1160DD39}" destId="{29667950-DCBE-6A4F-852A-C699CE0C7BD3}"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4BA19B4-4B60-41D1-AE04-8DF4249FF7BC}"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4ECFBB07-35F0-40A7-9254-9F9A4E422E12}">
      <dgm:prSet/>
      <dgm:spPr/>
      <dgm:t>
        <a:bodyPr/>
        <a:lstStyle/>
        <a:p>
          <a:pPr>
            <a:lnSpc>
              <a:spcPct val="100000"/>
            </a:lnSpc>
          </a:pPr>
          <a:r>
            <a:rPr lang="en-US" b="1"/>
            <a:t>Based on Convolutional Layers</a:t>
          </a:r>
          <a:r>
            <a:rPr lang="en-US"/>
            <a:t>: All these models are built using convolutional layers, which are effective in capturing spatial and pattern information in images.</a:t>
          </a:r>
        </a:p>
      </dgm:t>
    </dgm:pt>
    <dgm:pt modelId="{65E01C6A-3636-4085-8484-DE8D289453DF}" cxnId="{514E9D0A-1B6B-4743-8DAD-43A1A9D4D0F8}" type="parTrans">
      <dgm:prSet/>
      <dgm:spPr/>
      <dgm:t>
        <a:bodyPr/>
        <a:lstStyle/>
        <a:p>
          <a:endParaRPr lang="en-US"/>
        </a:p>
      </dgm:t>
    </dgm:pt>
    <dgm:pt modelId="{2A777527-AB05-46A2-BE18-8B6D21F5FAC5}" cxnId="{514E9D0A-1B6B-4743-8DAD-43A1A9D4D0F8}" type="sibTrans">
      <dgm:prSet/>
      <dgm:spPr/>
      <dgm:t>
        <a:bodyPr/>
        <a:lstStyle/>
        <a:p>
          <a:endParaRPr lang="en-US"/>
        </a:p>
      </dgm:t>
    </dgm:pt>
    <dgm:pt modelId="{EB8B26EB-2D29-4811-A36F-3D1DC46A4552}">
      <dgm:prSet/>
      <dgm:spPr/>
      <dgm:t>
        <a:bodyPr/>
        <a:lstStyle/>
        <a:p>
          <a:pPr>
            <a:lnSpc>
              <a:spcPct val="100000"/>
            </a:lnSpc>
          </a:pPr>
          <a:r>
            <a:rPr lang="en-US" b="1"/>
            <a:t>Hierarchical Feature Extraction</a:t>
          </a:r>
          <a:r>
            <a:rPr lang="en-US"/>
            <a:t>: These networks typically extract features in a hierarchical manner, gradually moving from simple to complex patterns, aiding in recognizing complex patterns in images.</a:t>
          </a:r>
        </a:p>
      </dgm:t>
    </dgm:pt>
    <dgm:pt modelId="{7A98EAD6-5E54-48FC-9D82-2100E3D00342}" cxnId="{27961165-6396-4D01-A357-26E94F37F283}" type="parTrans">
      <dgm:prSet/>
      <dgm:spPr/>
      <dgm:t>
        <a:bodyPr/>
        <a:lstStyle/>
        <a:p>
          <a:endParaRPr lang="en-US"/>
        </a:p>
      </dgm:t>
    </dgm:pt>
    <dgm:pt modelId="{933A6E00-318E-44FB-AA8A-C438FFD5ADAF}" cxnId="{27961165-6396-4D01-A357-26E94F37F283}" type="sibTrans">
      <dgm:prSet/>
      <dgm:spPr/>
      <dgm:t>
        <a:bodyPr/>
        <a:lstStyle/>
        <a:p>
          <a:endParaRPr lang="en-US"/>
        </a:p>
      </dgm:t>
    </dgm:pt>
    <dgm:pt modelId="{99D47FAA-E822-4C1C-BD4C-28A482FA4950}">
      <dgm:prSet/>
      <dgm:spPr/>
      <dgm:t>
        <a:bodyPr/>
        <a:lstStyle/>
        <a:p>
          <a:pPr>
            <a:lnSpc>
              <a:spcPct val="100000"/>
            </a:lnSpc>
          </a:pPr>
          <a:r>
            <a:rPr lang="en-US" b="1"/>
            <a:t>Versatile for Various Vision Tasks</a:t>
          </a:r>
          <a:r>
            <a:rPr lang="en-US"/>
            <a:t>: Although these models might be optimized for specific tasks like image classification, object detection, or crowd counting, they are generally adaptable to a variety of computer vision tasks.</a:t>
          </a:r>
        </a:p>
      </dgm:t>
    </dgm:pt>
    <dgm:pt modelId="{872EE701-AFBF-4E78-B28E-21E15ADABB72}" cxnId="{B00CFD2D-868F-4255-A981-A039EE21AD94}" type="parTrans">
      <dgm:prSet/>
      <dgm:spPr/>
      <dgm:t>
        <a:bodyPr/>
        <a:lstStyle/>
        <a:p>
          <a:endParaRPr lang="en-US"/>
        </a:p>
      </dgm:t>
    </dgm:pt>
    <dgm:pt modelId="{63A783DA-2017-4A7D-8DFB-76B66DBF91A4}" cxnId="{B00CFD2D-868F-4255-A981-A039EE21AD94}" type="sibTrans">
      <dgm:prSet/>
      <dgm:spPr/>
      <dgm:t>
        <a:bodyPr/>
        <a:lstStyle/>
        <a:p>
          <a:endParaRPr lang="en-US"/>
        </a:p>
      </dgm:t>
    </dgm:pt>
    <dgm:pt modelId="{8562B60D-13CB-4523-965C-C8863704B64D}" type="pres">
      <dgm:prSet presAssocID="{64BA19B4-4B60-41D1-AE04-8DF4249FF7BC}" presName="root" presStyleCnt="0">
        <dgm:presLayoutVars>
          <dgm:dir/>
          <dgm:resizeHandles val="exact"/>
        </dgm:presLayoutVars>
      </dgm:prSet>
      <dgm:spPr/>
    </dgm:pt>
    <dgm:pt modelId="{9EB2AA42-1D91-4A5A-B45E-882E2AB40C9E}" type="pres">
      <dgm:prSet presAssocID="{4ECFBB07-35F0-40A7-9254-9F9A4E422E12}" presName="compNode" presStyleCnt="0"/>
      <dgm:spPr/>
    </dgm:pt>
    <dgm:pt modelId="{B2B17EC1-5CA3-4A0B-86A2-9FF054994B21}" type="pres">
      <dgm:prSet presAssocID="{4ECFBB07-35F0-40A7-9254-9F9A4E422E12}" presName="bgRect" presStyleLbl="bgShp" presStyleIdx="0" presStyleCnt="3"/>
      <dgm:spPr/>
    </dgm:pt>
    <dgm:pt modelId="{2E5ABCD6-4A77-4A89-9D7E-591F095214D4}" type="pres">
      <dgm:prSet presAssocID="{4ECFBB07-35F0-40A7-9254-9F9A4E422E1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6B402A8A-3758-4A50-8CDC-B8A48CFFAD07}" type="pres">
      <dgm:prSet presAssocID="{4ECFBB07-35F0-40A7-9254-9F9A4E422E12}" presName="spaceRect" presStyleCnt="0"/>
      <dgm:spPr/>
    </dgm:pt>
    <dgm:pt modelId="{E816F0AE-4B06-4A26-A553-0C25B7CC9DAF}" type="pres">
      <dgm:prSet presAssocID="{4ECFBB07-35F0-40A7-9254-9F9A4E422E12}" presName="parTx" presStyleLbl="revTx" presStyleIdx="0" presStyleCnt="3">
        <dgm:presLayoutVars>
          <dgm:chMax val="0"/>
          <dgm:chPref val="0"/>
        </dgm:presLayoutVars>
      </dgm:prSet>
      <dgm:spPr/>
    </dgm:pt>
    <dgm:pt modelId="{87946146-F5B7-41FF-A990-2B5D171BC2AC}" type="pres">
      <dgm:prSet presAssocID="{2A777527-AB05-46A2-BE18-8B6D21F5FAC5}" presName="sibTrans" presStyleCnt="0"/>
      <dgm:spPr/>
    </dgm:pt>
    <dgm:pt modelId="{4BE9BB6C-3E45-42AD-B5A8-BBDB98E28C18}" type="pres">
      <dgm:prSet presAssocID="{EB8B26EB-2D29-4811-A36F-3D1DC46A4552}" presName="compNode" presStyleCnt="0"/>
      <dgm:spPr/>
    </dgm:pt>
    <dgm:pt modelId="{99A15976-E9B3-442A-91E3-5EEC4DDB8A24}" type="pres">
      <dgm:prSet presAssocID="{EB8B26EB-2D29-4811-A36F-3D1DC46A4552}" presName="bgRect" presStyleLbl="bgShp" presStyleIdx="1" presStyleCnt="3"/>
      <dgm:spPr/>
    </dgm:pt>
    <dgm:pt modelId="{468BD290-4CCD-4692-8256-4EAE39CD96EC}" type="pres">
      <dgm:prSet presAssocID="{EB8B26EB-2D29-4811-A36F-3D1DC46A455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7A13F68A-3CC2-47C7-B493-37FBF38B3608}" type="pres">
      <dgm:prSet presAssocID="{EB8B26EB-2D29-4811-A36F-3D1DC46A4552}" presName="spaceRect" presStyleCnt="0"/>
      <dgm:spPr/>
    </dgm:pt>
    <dgm:pt modelId="{AFF20DEF-1977-4CD6-B4B6-322945C5D5CD}" type="pres">
      <dgm:prSet presAssocID="{EB8B26EB-2D29-4811-A36F-3D1DC46A4552}" presName="parTx" presStyleLbl="revTx" presStyleIdx="1" presStyleCnt="3">
        <dgm:presLayoutVars>
          <dgm:chMax val="0"/>
          <dgm:chPref val="0"/>
        </dgm:presLayoutVars>
      </dgm:prSet>
      <dgm:spPr/>
    </dgm:pt>
    <dgm:pt modelId="{E1880C17-F9E2-4D77-B310-D89D57F28D44}" type="pres">
      <dgm:prSet presAssocID="{933A6E00-318E-44FB-AA8A-C438FFD5ADAF}" presName="sibTrans" presStyleCnt="0"/>
      <dgm:spPr/>
    </dgm:pt>
    <dgm:pt modelId="{7FA69567-8DD1-46D6-882F-4FE303AF7F48}" type="pres">
      <dgm:prSet presAssocID="{99D47FAA-E822-4C1C-BD4C-28A482FA4950}" presName="compNode" presStyleCnt="0"/>
      <dgm:spPr/>
    </dgm:pt>
    <dgm:pt modelId="{54780BC0-D516-4370-9344-176770730B22}" type="pres">
      <dgm:prSet presAssocID="{99D47FAA-E822-4C1C-BD4C-28A482FA4950}" presName="bgRect" presStyleLbl="bgShp" presStyleIdx="2" presStyleCnt="3"/>
      <dgm:spPr/>
    </dgm:pt>
    <dgm:pt modelId="{76D8E54C-F62B-4754-A85D-8299F571B4FC}" type="pres">
      <dgm:prSet presAssocID="{99D47FAA-E822-4C1C-BD4C-28A482FA495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pt>
    <dgm:pt modelId="{052C6CA8-880F-451F-A347-D1BA7B7D2647}" type="pres">
      <dgm:prSet presAssocID="{99D47FAA-E822-4C1C-BD4C-28A482FA4950}" presName="spaceRect" presStyleCnt="0"/>
      <dgm:spPr/>
    </dgm:pt>
    <dgm:pt modelId="{758A9A43-C06A-4309-9D64-55C769F050FC}" type="pres">
      <dgm:prSet presAssocID="{99D47FAA-E822-4C1C-BD4C-28A482FA4950}" presName="parTx" presStyleLbl="revTx" presStyleIdx="2" presStyleCnt="3">
        <dgm:presLayoutVars>
          <dgm:chMax val="0"/>
          <dgm:chPref val="0"/>
        </dgm:presLayoutVars>
      </dgm:prSet>
      <dgm:spPr/>
    </dgm:pt>
  </dgm:ptLst>
  <dgm:cxnLst>
    <dgm:cxn modelId="{514E9D0A-1B6B-4743-8DAD-43A1A9D4D0F8}" srcId="{64BA19B4-4B60-41D1-AE04-8DF4249FF7BC}" destId="{4ECFBB07-35F0-40A7-9254-9F9A4E422E12}" srcOrd="0" destOrd="0" parTransId="{65E01C6A-3636-4085-8484-DE8D289453DF}" sibTransId="{2A777527-AB05-46A2-BE18-8B6D21F5FAC5}"/>
    <dgm:cxn modelId="{B00CFD2D-868F-4255-A981-A039EE21AD94}" srcId="{64BA19B4-4B60-41D1-AE04-8DF4249FF7BC}" destId="{99D47FAA-E822-4C1C-BD4C-28A482FA4950}" srcOrd="2" destOrd="0" parTransId="{872EE701-AFBF-4E78-B28E-21E15ADABB72}" sibTransId="{63A783DA-2017-4A7D-8DFB-76B66DBF91A4}"/>
    <dgm:cxn modelId="{27961165-6396-4D01-A357-26E94F37F283}" srcId="{64BA19B4-4B60-41D1-AE04-8DF4249FF7BC}" destId="{EB8B26EB-2D29-4811-A36F-3D1DC46A4552}" srcOrd="1" destOrd="0" parTransId="{7A98EAD6-5E54-48FC-9D82-2100E3D00342}" sibTransId="{933A6E00-318E-44FB-AA8A-C438FFD5ADAF}"/>
    <dgm:cxn modelId="{640D7B8D-D599-45F4-898D-F2DB8C8F50E2}" type="presOf" srcId="{EB8B26EB-2D29-4811-A36F-3D1DC46A4552}" destId="{AFF20DEF-1977-4CD6-B4B6-322945C5D5CD}" srcOrd="0" destOrd="0" presId="urn:microsoft.com/office/officeart/2018/2/layout/IconVerticalSolidList"/>
    <dgm:cxn modelId="{A58A83A1-06FB-49FF-B220-CC4F0B301BBB}" type="presOf" srcId="{99D47FAA-E822-4C1C-BD4C-28A482FA4950}" destId="{758A9A43-C06A-4309-9D64-55C769F050FC}" srcOrd="0" destOrd="0" presId="urn:microsoft.com/office/officeart/2018/2/layout/IconVerticalSolidList"/>
    <dgm:cxn modelId="{B7B864C7-1D58-4D58-84AC-BCD20F3EEB78}" type="presOf" srcId="{4ECFBB07-35F0-40A7-9254-9F9A4E422E12}" destId="{E816F0AE-4B06-4A26-A553-0C25B7CC9DAF}" srcOrd="0" destOrd="0" presId="urn:microsoft.com/office/officeart/2018/2/layout/IconVerticalSolidList"/>
    <dgm:cxn modelId="{29F157D3-328D-4E2D-88F1-9A6059C151C7}" type="presOf" srcId="{64BA19B4-4B60-41D1-AE04-8DF4249FF7BC}" destId="{8562B60D-13CB-4523-965C-C8863704B64D}" srcOrd="0" destOrd="0" presId="urn:microsoft.com/office/officeart/2018/2/layout/IconVerticalSolidList"/>
    <dgm:cxn modelId="{38ED1AB3-1028-42FE-A399-430B1D16C202}" type="presParOf" srcId="{8562B60D-13CB-4523-965C-C8863704B64D}" destId="{9EB2AA42-1D91-4A5A-B45E-882E2AB40C9E}" srcOrd="0" destOrd="0" presId="urn:microsoft.com/office/officeart/2018/2/layout/IconVerticalSolidList"/>
    <dgm:cxn modelId="{F16D1E71-95F4-4DDF-87C6-6FC8BE6B56C1}" type="presParOf" srcId="{9EB2AA42-1D91-4A5A-B45E-882E2AB40C9E}" destId="{B2B17EC1-5CA3-4A0B-86A2-9FF054994B21}" srcOrd="0" destOrd="0" presId="urn:microsoft.com/office/officeart/2018/2/layout/IconVerticalSolidList"/>
    <dgm:cxn modelId="{482609D2-9E4E-4BC7-B633-48F82073A157}" type="presParOf" srcId="{9EB2AA42-1D91-4A5A-B45E-882E2AB40C9E}" destId="{2E5ABCD6-4A77-4A89-9D7E-591F095214D4}" srcOrd="1" destOrd="0" presId="urn:microsoft.com/office/officeart/2018/2/layout/IconVerticalSolidList"/>
    <dgm:cxn modelId="{0C990F9C-ABCB-4718-A076-446BDA0C51F2}" type="presParOf" srcId="{9EB2AA42-1D91-4A5A-B45E-882E2AB40C9E}" destId="{6B402A8A-3758-4A50-8CDC-B8A48CFFAD07}" srcOrd="2" destOrd="0" presId="urn:microsoft.com/office/officeart/2018/2/layout/IconVerticalSolidList"/>
    <dgm:cxn modelId="{D5288EF1-C432-4A81-95D6-D735E4222A0D}" type="presParOf" srcId="{9EB2AA42-1D91-4A5A-B45E-882E2AB40C9E}" destId="{E816F0AE-4B06-4A26-A553-0C25B7CC9DAF}" srcOrd="3" destOrd="0" presId="urn:microsoft.com/office/officeart/2018/2/layout/IconVerticalSolidList"/>
    <dgm:cxn modelId="{A5645C8B-B8D9-4F4D-8BCD-47DE530675AF}" type="presParOf" srcId="{8562B60D-13CB-4523-965C-C8863704B64D}" destId="{87946146-F5B7-41FF-A990-2B5D171BC2AC}" srcOrd="1" destOrd="0" presId="urn:microsoft.com/office/officeart/2018/2/layout/IconVerticalSolidList"/>
    <dgm:cxn modelId="{F8678EBA-6870-44C4-A2A3-6E557490D4A1}" type="presParOf" srcId="{8562B60D-13CB-4523-965C-C8863704B64D}" destId="{4BE9BB6C-3E45-42AD-B5A8-BBDB98E28C18}" srcOrd="2" destOrd="0" presId="urn:microsoft.com/office/officeart/2018/2/layout/IconVerticalSolidList"/>
    <dgm:cxn modelId="{CB351B71-5285-4BD4-97B5-BE73B86DE636}" type="presParOf" srcId="{4BE9BB6C-3E45-42AD-B5A8-BBDB98E28C18}" destId="{99A15976-E9B3-442A-91E3-5EEC4DDB8A24}" srcOrd="0" destOrd="0" presId="urn:microsoft.com/office/officeart/2018/2/layout/IconVerticalSolidList"/>
    <dgm:cxn modelId="{B3ABE6CD-85A7-494D-9253-FB338F373AF9}" type="presParOf" srcId="{4BE9BB6C-3E45-42AD-B5A8-BBDB98E28C18}" destId="{468BD290-4CCD-4692-8256-4EAE39CD96EC}" srcOrd="1" destOrd="0" presId="urn:microsoft.com/office/officeart/2018/2/layout/IconVerticalSolidList"/>
    <dgm:cxn modelId="{CA36E5A4-09CA-40C6-9636-B7B59AFDE9FE}" type="presParOf" srcId="{4BE9BB6C-3E45-42AD-B5A8-BBDB98E28C18}" destId="{7A13F68A-3CC2-47C7-B493-37FBF38B3608}" srcOrd="2" destOrd="0" presId="urn:microsoft.com/office/officeart/2018/2/layout/IconVerticalSolidList"/>
    <dgm:cxn modelId="{14A01DEC-FDB9-4DFB-A2AE-BBD6F96042C7}" type="presParOf" srcId="{4BE9BB6C-3E45-42AD-B5A8-BBDB98E28C18}" destId="{AFF20DEF-1977-4CD6-B4B6-322945C5D5CD}" srcOrd="3" destOrd="0" presId="urn:microsoft.com/office/officeart/2018/2/layout/IconVerticalSolidList"/>
    <dgm:cxn modelId="{2EA8301E-667F-41AA-B8AE-D9F4C61FE454}" type="presParOf" srcId="{8562B60D-13CB-4523-965C-C8863704B64D}" destId="{E1880C17-F9E2-4D77-B310-D89D57F28D44}" srcOrd="3" destOrd="0" presId="urn:microsoft.com/office/officeart/2018/2/layout/IconVerticalSolidList"/>
    <dgm:cxn modelId="{3BE65791-E553-4A43-BC67-2DD5EB86B267}" type="presParOf" srcId="{8562B60D-13CB-4523-965C-C8863704B64D}" destId="{7FA69567-8DD1-46D6-882F-4FE303AF7F48}" srcOrd="4" destOrd="0" presId="urn:microsoft.com/office/officeart/2018/2/layout/IconVerticalSolidList"/>
    <dgm:cxn modelId="{28697B94-F692-480F-BA8F-5E6E12D93585}" type="presParOf" srcId="{7FA69567-8DD1-46D6-882F-4FE303AF7F48}" destId="{54780BC0-D516-4370-9344-176770730B22}" srcOrd="0" destOrd="0" presId="urn:microsoft.com/office/officeart/2018/2/layout/IconVerticalSolidList"/>
    <dgm:cxn modelId="{0738A055-80FC-4491-A610-D5B7CBF4387F}" type="presParOf" srcId="{7FA69567-8DD1-46D6-882F-4FE303AF7F48}" destId="{76D8E54C-F62B-4754-A85D-8299F571B4FC}" srcOrd="1" destOrd="0" presId="urn:microsoft.com/office/officeart/2018/2/layout/IconVerticalSolidList"/>
    <dgm:cxn modelId="{2C63F508-BDAE-4765-9FA1-94EDE35D97DD}" type="presParOf" srcId="{7FA69567-8DD1-46D6-882F-4FE303AF7F48}" destId="{052C6CA8-880F-451F-A347-D1BA7B7D2647}" srcOrd="2" destOrd="0" presId="urn:microsoft.com/office/officeart/2018/2/layout/IconVerticalSolidList"/>
    <dgm:cxn modelId="{5F9B1C07-9878-42C3-AE6C-AA4217B47BEE}" type="presParOf" srcId="{7FA69567-8DD1-46D6-882F-4FE303AF7F48}" destId="{758A9A43-C06A-4309-9D64-55C769F050FC}" srcOrd="3" destOrd="0" presId="urn:microsoft.com/office/officeart/2018/2/layout/IconVerticalSoli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C5B6E97-8CCA-404F-BD71-7E8E6C1BA944}"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FC556CA4-C431-45B8-91B9-39EF74B05B7C}">
      <dgm:prSet/>
      <dgm:spPr/>
      <dgm:t>
        <a:bodyPr/>
        <a:lstStyle/>
        <a:p>
          <a:r>
            <a:rPr lang="en-US" b="1" dirty="0"/>
            <a:t>CSRNet</a:t>
          </a:r>
          <a:endParaRPr lang="en-US" dirty="0"/>
        </a:p>
      </dgm:t>
    </dgm:pt>
    <dgm:pt modelId="{523296A6-D45E-4A27-A373-99267F329D2F}" cxnId="{94296973-CDA0-477B-B3F6-9E458902F32B}" type="parTrans">
      <dgm:prSet/>
      <dgm:spPr/>
      <dgm:t>
        <a:bodyPr/>
        <a:lstStyle/>
        <a:p>
          <a:endParaRPr lang="en-US"/>
        </a:p>
      </dgm:t>
    </dgm:pt>
    <dgm:pt modelId="{1AB88297-00B3-41C2-8D59-DF5C9A0F89A3}" cxnId="{94296973-CDA0-477B-B3F6-9E458902F32B}" type="sibTrans">
      <dgm:prSet/>
      <dgm:spPr/>
      <dgm:t>
        <a:bodyPr/>
        <a:lstStyle/>
        <a:p>
          <a:endParaRPr lang="en-US"/>
        </a:p>
      </dgm:t>
    </dgm:pt>
    <dgm:pt modelId="{E014CBED-F5D7-4261-BE32-E4486548B5E4}">
      <dgm:prSet/>
      <dgm:spPr/>
      <dgm:t>
        <a:bodyPr/>
        <a:lstStyle/>
        <a:p>
          <a:r>
            <a:rPr lang="en-US"/>
            <a:t>Specially designed for crowd counting tasks.</a:t>
          </a:r>
        </a:p>
      </dgm:t>
    </dgm:pt>
    <dgm:pt modelId="{D1F4A85F-732B-41E4-94F1-69DC48471F4D}" cxnId="{1CD8C03E-1378-43A3-9655-D67C50D22F73}" type="parTrans">
      <dgm:prSet/>
      <dgm:spPr/>
      <dgm:t>
        <a:bodyPr/>
        <a:lstStyle/>
        <a:p>
          <a:endParaRPr lang="en-US"/>
        </a:p>
      </dgm:t>
    </dgm:pt>
    <dgm:pt modelId="{E132BB39-7ACA-47D0-AE9A-C2358287AA56}" cxnId="{1CD8C03E-1378-43A3-9655-D67C50D22F73}" type="sibTrans">
      <dgm:prSet/>
      <dgm:spPr/>
      <dgm:t>
        <a:bodyPr/>
        <a:lstStyle/>
        <a:p>
          <a:endParaRPr lang="en-US"/>
        </a:p>
      </dgm:t>
    </dgm:pt>
    <dgm:pt modelId="{34938CE8-961D-4BB2-B810-7953D121386C}">
      <dgm:prSet/>
      <dgm:spPr/>
      <dgm:t>
        <a:bodyPr/>
        <a:lstStyle/>
        <a:p>
          <a:r>
            <a:rPr lang="en-US"/>
            <a:t>Utilizes densely connected convolutional layers to better handle highly congested scenes.</a:t>
          </a:r>
        </a:p>
      </dgm:t>
    </dgm:pt>
    <dgm:pt modelId="{93E045A0-1B41-47B1-B948-C36966B0B9DA}" cxnId="{AE15764F-78B9-4FB9-8B65-B63E43F9A28C}" type="parTrans">
      <dgm:prSet/>
      <dgm:spPr/>
      <dgm:t>
        <a:bodyPr/>
        <a:lstStyle/>
        <a:p>
          <a:endParaRPr lang="en-US"/>
        </a:p>
      </dgm:t>
    </dgm:pt>
    <dgm:pt modelId="{361673C6-B1E0-4F59-A1B7-42FEF4330719}" cxnId="{AE15764F-78B9-4FB9-8B65-B63E43F9A28C}" type="sibTrans">
      <dgm:prSet/>
      <dgm:spPr/>
      <dgm:t>
        <a:bodyPr/>
        <a:lstStyle/>
        <a:p>
          <a:endParaRPr lang="en-US"/>
        </a:p>
      </dgm:t>
    </dgm:pt>
    <dgm:pt modelId="{CB71C952-4A32-4215-92A5-2A7CC6A1B2DE}">
      <dgm:prSet/>
      <dgm:spPr/>
      <dgm:t>
        <a:bodyPr/>
        <a:lstStyle/>
        <a:p>
          <a:r>
            <a:rPr lang="en-US"/>
            <a:t>Suitable for estimating the density of crowds in images.</a:t>
          </a:r>
        </a:p>
      </dgm:t>
    </dgm:pt>
    <dgm:pt modelId="{5118304E-1B54-4BCF-808A-49FA10401EC7}" cxnId="{3D828572-9658-4329-BBA0-8425C593371D}" type="parTrans">
      <dgm:prSet/>
      <dgm:spPr/>
      <dgm:t>
        <a:bodyPr/>
        <a:lstStyle/>
        <a:p>
          <a:endParaRPr lang="en-US"/>
        </a:p>
      </dgm:t>
    </dgm:pt>
    <dgm:pt modelId="{8EB0D61F-C8AF-4383-B2CF-0D6F6C3C7BD6}" cxnId="{3D828572-9658-4329-BBA0-8425C593371D}" type="sibTrans">
      <dgm:prSet/>
      <dgm:spPr/>
      <dgm:t>
        <a:bodyPr/>
        <a:lstStyle/>
        <a:p>
          <a:endParaRPr lang="en-US"/>
        </a:p>
      </dgm:t>
    </dgm:pt>
    <dgm:pt modelId="{7E33AA47-092B-41C1-A2C4-7AF12A59613A}">
      <dgm:prSet/>
      <dgm:spPr/>
      <dgm:t>
        <a:bodyPr/>
        <a:lstStyle/>
        <a:p>
          <a:r>
            <a:rPr lang="en-US" b="1"/>
            <a:t>CNN (General Term)</a:t>
          </a:r>
          <a:endParaRPr lang="en-US"/>
        </a:p>
      </dgm:t>
    </dgm:pt>
    <dgm:pt modelId="{E1D2C46A-C076-4450-906D-C089393351AD}" cxnId="{E9F52314-1D14-48FA-921E-020D2D088D8A}" type="parTrans">
      <dgm:prSet/>
      <dgm:spPr/>
      <dgm:t>
        <a:bodyPr/>
        <a:lstStyle/>
        <a:p>
          <a:endParaRPr lang="en-US"/>
        </a:p>
      </dgm:t>
    </dgm:pt>
    <dgm:pt modelId="{700677EE-169C-48E3-87EF-091DD5C6B0E7}" cxnId="{E9F52314-1D14-48FA-921E-020D2D088D8A}" type="sibTrans">
      <dgm:prSet/>
      <dgm:spPr/>
      <dgm:t>
        <a:bodyPr/>
        <a:lstStyle/>
        <a:p>
          <a:endParaRPr lang="en-US"/>
        </a:p>
      </dgm:t>
    </dgm:pt>
    <dgm:pt modelId="{0009B55B-F350-4917-849E-EF22E2C916ED}">
      <dgm:prSet/>
      <dgm:spPr/>
      <dgm:t>
        <a:bodyPr/>
        <a:lstStyle/>
        <a:p>
          <a:r>
            <a:rPr lang="en-US"/>
            <a:t>A broad category referring to any neural network built with convolutional layers.</a:t>
          </a:r>
        </a:p>
      </dgm:t>
    </dgm:pt>
    <dgm:pt modelId="{9E88179A-4E11-40D8-BFFC-93230B0D9F09}" cxnId="{E89C6CEA-D4E1-4CCC-8EA7-8F8FBD23E804}" type="parTrans">
      <dgm:prSet/>
      <dgm:spPr/>
      <dgm:t>
        <a:bodyPr/>
        <a:lstStyle/>
        <a:p>
          <a:endParaRPr lang="en-US"/>
        </a:p>
      </dgm:t>
    </dgm:pt>
    <dgm:pt modelId="{A02010F3-0FA4-4A23-886E-14ED7236AFC2}" cxnId="{E89C6CEA-D4E1-4CCC-8EA7-8F8FBD23E804}" type="sibTrans">
      <dgm:prSet/>
      <dgm:spPr/>
      <dgm:t>
        <a:bodyPr/>
        <a:lstStyle/>
        <a:p>
          <a:endParaRPr lang="en-US"/>
        </a:p>
      </dgm:t>
    </dgm:pt>
    <dgm:pt modelId="{EEB98621-4366-4B19-B59D-8CAF9225267C}">
      <dgm:prSet/>
      <dgm:spPr/>
      <dgm:t>
        <a:bodyPr/>
        <a:lstStyle/>
        <a:p>
          <a:r>
            <a:rPr lang="en-US"/>
            <a:t>Can have various architectures, ranging from simple few-layered networks to complex multi-layered ones.</a:t>
          </a:r>
        </a:p>
      </dgm:t>
    </dgm:pt>
    <dgm:pt modelId="{5BDD4DE3-CC01-46A8-9F06-BD597BF7CCFE}" cxnId="{F344B9E3-D94F-4D50-9EC4-C62D89495A7B}" type="parTrans">
      <dgm:prSet/>
      <dgm:spPr/>
      <dgm:t>
        <a:bodyPr/>
        <a:lstStyle/>
        <a:p>
          <a:endParaRPr lang="en-US"/>
        </a:p>
      </dgm:t>
    </dgm:pt>
    <dgm:pt modelId="{0A9C78F6-C690-4773-8B83-AD8B7372BCC5}" cxnId="{F344B9E3-D94F-4D50-9EC4-C62D89495A7B}" type="sibTrans">
      <dgm:prSet/>
      <dgm:spPr/>
      <dgm:t>
        <a:bodyPr/>
        <a:lstStyle/>
        <a:p>
          <a:endParaRPr lang="en-US"/>
        </a:p>
      </dgm:t>
    </dgm:pt>
    <dgm:pt modelId="{7B70886B-E864-49A4-B9AC-2A04E7048626}">
      <dgm:prSet/>
      <dgm:spPr/>
      <dgm:t>
        <a:bodyPr/>
        <a:lstStyle/>
        <a:p>
          <a:r>
            <a:rPr lang="en-US" b="1"/>
            <a:t>MobileNet</a:t>
          </a:r>
          <a:endParaRPr lang="en-US"/>
        </a:p>
      </dgm:t>
    </dgm:pt>
    <dgm:pt modelId="{DF77E50C-E164-4CD4-8E08-E3C329AC059A}" cxnId="{D03DD38E-9C60-4988-ADE8-C754FCD13DF1}" type="parTrans">
      <dgm:prSet/>
      <dgm:spPr/>
      <dgm:t>
        <a:bodyPr/>
        <a:lstStyle/>
        <a:p>
          <a:endParaRPr lang="en-US"/>
        </a:p>
      </dgm:t>
    </dgm:pt>
    <dgm:pt modelId="{772E530B-75CF-49E8-839E-278109DC35B8}" cxnId="{D03DD38E-9C60-4988-ADE8-C754FCD13DF1}" type="sibTrans">
      <dgm:prSet/>
      <dgm:spPr/>
      <dgm:t>
        <a:bodyPr/>
        <a:lstStyle/>
        <a:p>
          <a:endParaRPr lang="en-US"/>
        </a:p>
      </dgm:t>
    </dgm:pt>
    <dgm:pt modelId="{E5BCDDAB-A49B-4F36-91F2-CF8BDFFA8E00}">
      <dgm:prSet/>
      <dgm:spPr/>
      <dgm:t>
        <a:bodyPr/>
        <a:lstStyle/>
        <a:p>
          <a:r>
            <a:rPr lang="en-US"/>
            <a:t>Designed for vision applications on mobile and embedded devices, optimizing for speed and memory efficiency.</a:t>
          </a:r>
        </a:p>
      </dgm:t>
    </dgm:pt>
    <dgm:pt modelId="{5D00615E-24CB-49F6-9052-6563ED3C75F9}" cxnId="{1B7611FC-4DBA-4EB0-9B37-75C0BBE8664B}" type="parTrans">
      <dgm:prSet/>
      <dgm:spPr/>
      <dgm:t>
        <a:bodyPr/>
        <a:lstStyle/>
        <a:p>
          <a:endParaRPr lang="en-US"/>
        </a:p>
      </dgm:t>
    </dgm:pt>
    <dgm:pt modelId="{BA0ACDEA-6C18-48A4-B254-196359B0AEB5}" cxnId="{1B7611FC-4DBA-4EB0-9B37-75C0BBE8664B}" type="sibTrans">
      <dgm:prSet/>
      <dgm:spPr/>
      <dgm:t>
        <a:bodyPr/>
        <a:lstStyle/>
        <a:p>
          <a:endParaRPr lang="en-US"/>
        </a:p>
      </dgm:t>
    </dgm:pt>
    <dgm:pt modelId="{29041E62-8BAB-4CD7-913B-CF85E44664AD}">
      <dgm:prSet/>
      <dgm:spPr/>
      <dgm:t>
        <a:bodyPr/>
        <a:lstStyle/>
        <a:p>
          <a:r>
            <a:rPr lang="en-US"/>
            <a:t>Uses depthwise separable convolutions to reduce computation and model size.</a:t>
          </a:r>
        </a:p>
      </dgm:t>
    </dgm:pt>
    <dgm:pt modelId="{5C13EA86-34FD-4BB7-AA02-F14FA404235B}" cxnId="{95CEDC4B-C287-4496-9415-E30CA638CB57}" type="parTrans">
      <dgm:prSet/>
      <dgm:spPr/>
      <dgm:t>
        <a:bodyPr/>
        <a:lstStyle/>
        <a:p>
          <a:endParaRPr lang="en-US"/>
        </a:p>
      </dgm:t>
    </dgm:pt>
    <dgm:pt modelId="{FC93ACC8-CCA8-472E-A72B-B1CEEFE336E6}" cxnId="{95CEDC4B-C287-4496-9415-E30CA638CB57}" type="sibTrans">
      <dgm:prSet/>
      <dgm:spPr/>
      <dgm:t>
        <a:bodyPr/>
        <a:lstStyle/>
        <a:p>
          <a:endParaRPr lang="en-US"/>
        </a:p>
      </dgm:t>
    </dgm:pt>
    <dgm:pt modelId="{3AE0774F-B1D2-405B-B441-D66C0BF896CC}">
      <dgm:prSet/>
      <dgm:spPr/>
      <dgm:t>
        <a:bodyPr/>
        <a:lstStyle/>
        <a:p>
          <a:r>
            <a:rPr lang="en-US"/>
            <a:t>Ideal for real-time vision processing in resource-constrained environments.</a:t>
          </a:r>
        </a:p>
      </dgm:t>
    </dgm:pt>
    <dgm:pt modelId="{B9E6EAAA-C206-472F-B844-38FA6DA57456}" cxnId="{8E1D30E7-3111-41B3-A51F-E40B5C99DEEB}" type="parTrans">
      <dgm:prSet/>
      <dgm:spPr/>
      <dgm:t>
        <a:bodyPr/>
        <a:lstStyle/>
        <a:p>
          <a:endParaRPr lang="en-US"/>
        </a:p>
      </dgm:t>
    </dgm:pt>
    <dgm:pt modelId="{C90981F8-E8BE-4836-AEF5-C45EE235A936}" cxnId="{8E1D30E7-3111-41B3-A51F-E40B5C99DEEB}" type="sibTrans">
      <dgm:prSet/>
      <dgm:spPr/>
      <dgm:t>
        <a:bodyPr/>
        <a:lstStyle/>
        <a:p>
          <a:endParaRPr lang="en-US"/>
        </a:p>
      </dgm:t>
    </dgm:pt>
    <dgm:pt modelId="{E5FF0E75-1D43-4D5B-BAFE-56D87B6B37A7}">
      <dgm:prSet/>
      <dgm:spPr/>
      <dgm:t>
        <a:bodyPr/>
        <a:lstStyle/>
        <a:p>
          <a:r>
            <a:rPr lang="en-US" b="1"/>
            <a:t>VGG16</a:t>
          </a:r>
          <a:endParaRPr lang="en-US"/>
        </a:p>
      </dgm:t>
    </dgm:pt>
    <dgm:pt modelId="{F96CB565-0A85-4477-8D92-C2233F9B1711}" cxnId="{81AAAB65-CCA0-4C30-A05E-8FF9B2659BA2}" type="parTrans">
      <dgm:prSet/>
      <dgm:spPr/>
      <dgm:t>
        <a:bodyPr/>
        <a:lstStyle/>
        <a:p>
          <a:endParaRPr lang="en-US"/>
        </a:p>
      </dgm:t>
    </dgm:pt>
    <dgm:pt modelId="{17447A8B-4A1C-4155-9A27-A9F41B75D24B}" cxnId="{81AAAB65-CCA0-4C30-A05E-8FF9B2659BA2}" type="sibTrans">
      <dgm:prSet/>
      <dgm:spPr/>
      <dgm:t>
        <a:bodyPr/>
        <a:lstStyle/>
        <a:p>
          <a:endParaRPr lang="en-US"/>
        </a:p>
      </dgm:t>
    </dgm:pt>
    <dgm:pt modelId="{F284E318-5467-4145-AD07-76857A59A6AF}">
      <dgm:prSet/>
      <dgm:spPr/>
      <dgm:t>
        <a:bodyPr/>
        <a:lstStyle/>
        <a:p>
          <a:r>
            <a:rPr lang="en-US"/>
            <a:t>A deep network with 16 layers, featuring repetitive convolutional and pooling layers.</a:t>
          </a:r>
        </a:p>
      </dgm:t>
    </dgm:pt>
    <dgm:pt modelId="{A4E3221E-967A-4186-A11A-5505E4A07EF2}" cxnId="{79F905A8-7FFC-4FB2-85B9-F6F49F6D53BB}" type="parTrans">
      <dgm:prSet/>
      <dgm:spPr/>
      <dgm:t>
        <a:bodyPr/>
        <a:lstStyle/>
        <a:p>
          <a:endParaRPr lang="en-US"/>
        </a:p>
      </dgm:t>
    </dgm:pt>
    <dgm:pt modelId="{EE632F8D-C919-444E-B06C-6A9BB26FAF17}" cxnId="{79F905A8-7FFC-4FB2-85B9-F6F49F6D53BB}" type="sibTrans">
      <dgm:prSet/>
      <dgm:spPr/>
      <dgm:t>
        <a:bodyPr/>
        <a:lstStyle/>
        <a:p>
          <a:endParaRPr lang="en-US"/>
        </a:p>
      </dgm:t>
    </dgm:pt>
    <dgm:pt modelId="{2EF3FBC0-E240-4250-A688-232B47B8AA88}">
      <dgm:prSet/>
      <dgm:spPr/>
      <dgm:t>
        <a:bodyPr/>
        <a:lstStyle/>
        <a:p>
          <a:r>
            <a:rPr lang="en-US"/>
            <a:t>Though larger in size, it's simple, efficient, and easy to comprehend.</a:t>
          </a:r>
        </a:p>
      </dgm:t>
    </dgm:pt>
    <dgm:pt modelId="{7E213FFA-67E4-4ECE-8A15-1780DFD7E5A0}" cxnId="{8B7EF060-3C9C-4291-B77E-D2B3DA88D4E2}" type="parTrans">
      <dgm:prSet/>
      <dgm:spPr/>
      <dgm:t>
        <a:bodyPr/>
        <a:lstStyle/>
        <a:p>
          <a:endParaRPr lang="en-US"/>
        </a:p>
      </dgm:t>
    </dgm:pt>
    <dgm:pt modelId="{C2AD653F-A3FD-4475-BEB4-4191C25AF37B}" cxnId="{8B7EF060-3C9C-4291-B77E-D2B3DA88D4E2}" type="sibTrans">
      <dgm:prSet/>
      <dgm:spPr/>
      <dgm:t>
        <a:bodyPr/>
        <a:lstStyle/>
        <a:p>
          <a:endParaRPr lang="en-US"/>
        </a:p>
      </dgm:t>
    </dgm:pt>
    <dgm:pt modelId="{4468F31C-1D5E-41D8-8AAC-A6EA17A35314}">
      <dgm:prSet/>
      <dgm:spPr/>
      <dgm:t>
        <a:bodyPr/>
        <a:lstStyle/>
        <a:p>
          <a:r>
            <a:rPr lang="en-US"/>
            <a:t>Performs exceptionally well in image classification and feature extraction tasks.</a:t>
          </a:r>
        </a:p>
      </dgm:t>
    </dgm:pt>
    <dgm:pt modelId="{00255E26-3E91-43F0-B453-B45BC20D6988}" cxnId="{B8DC6300-2B00-4144-90DF-34432E41AA7E}" type="parTrans">
      <dgm:prSet/>
      <dgm:spPr/>
      <dgm:t>
        <a:bodyPr/>
        <a:lstStyle/>
        <a:p>
          <a:endParaRPr lang="en-US"/>
        </a:p>
      </dgm:t>
    </dgm:pt>
    <dgm:pt modelId="{BB614E0C-1596-4A80-B42C-509F206A3EB2}" cxnId="{B8DC6300-2B00-4144-90DF-34432E41AA7E}" type="sibTrans">
      <dgm:prSet/>
      <dgm:spPr/>
      <dgm:t>
        <a:bodyPr/>
        <a:lstStyle/>
        <a:p>
          <a:endParaRPr lang="en-US"/>
        </a:p>
      </dgm:t>
    </dgm:pt>
    <dgm:pt modelId="{96735F01-3A2B-B242-8E26-3ECE20B6313B}" type="pres">
      <dgm:prSet presAssocID="{EC5B6E97-8CCA-404F-BD71-7E8E6C1BA944}" presName="linear" presStyleCnt="0">
        <dgm:presLayoutVars>
          <dgm:dir/>
          <dgm:animLvl val="lvl"/>
          <dgm:resizeHandles val="exact"/>
        </dgm:presLayoutVars>
      </dgm:prSet>
      <dgm:spPr/>
    </dgm:pt>
    <dgm:pt modelId="{5FD6867F-CFC5-5748-BA1A-589802890251}" type="pres">
      <dgm:prSet presAssocID="{FC556CA4-C431-45B8-91B9-39EF74B05B7C}" presName="parentLin" presStyleCnt="0"/>
      <dgm:spPr/>
    </dgm:pt>
    <dgm:pt modelId="{B56F0A8E-D8BF-2B43-BE7A-CD2716FF1577}" type="pres">
      <dgm:prSet presAssocID="{FC556CA4-C431-45B8-91B9-39EF74B05B7C}" presName="parentLeftMargin" presStyleLbl="node1" presStyleIdx="0" presStyleCnt="4"/>
      <dgm:spPr/>
    </dgm:pt>
    <dgm:pt modelId="{BD744F8B-9663-1447-BD9D-A093B68E155B}" type="pres">
      <dgm:prSet presAssocID="{FC556CA4-C431-45B8-91B9-39EF74B05B7C}" presName="parentText" presStyleLbl="node1" presStyleIdx="0" presStyleCnt="4">
        <dgm:presLayoutVars>
          <dgm:chMax val="0"/>
          <dgm:bulletEnabled val="1"/>
        </dgm:presLayoutVars>
      </dgm:prSet>
      <dgm:spPr/>
    </dgm:pt>
    <dgm:pt modelId="{0A160531-2BE3-2E4C-822D-7F442A95C2E2}" type="pres">
      <dgm:prSet presAssocID="{FC556CA4-C431-45B8-91B9-39EF74B05B7C}" presName="negativeSpace" presStyleCnt="0"/>
      <dgm:spPr/>
    </dgm:pt>
    <dgm:pt modelId="{37820741-7EDE-2843-9DB4-1AF316643353}" type="pres">
      <dgm:prSet presAssocID="{FC556CA4-C431-45B8-91B9-39EF74B05B7C}" presName="childText" presStyleLbl="conFgAcc1" presStyleIdx="0" presStyleCnt="4">
        <dgm:presLayoutVars>
          <dgm:bulletEnabled val="1"/>
        </dgm:presLayoutVars>
      </dgm:prSet>
      <dgm:spPr/>
    </dgm:pt>
    <dgm:pt modelId="{C7B2FBAB-D70A-8D41-8206-1651E9596651}" type="pres">
      <dgm:prSet presAssocID="{1AB88297-00B3-41C2-8D59-DF5C9A0F89A3}" presName="spaceBetweenRectangles" presStyleCnt="0"/>
      <dgm:spPr/>
    </dgm:pt>
    <dgm:pt modelId="{73D4DB9F-6687-7D4D-B318-9F7320E0CFD6}" type="pres">
      <dgm:prSet presAssocID="{7E33AA47-092B-41C1-A2C4-7AF12A59613A}" presName="parentLin" presStyleCnt="0"/>
      <dgm:spPr/>
    </dgm:pt>
    <dgm:pt modelId="{6FDED758-A9F9-7047-A1BB-42AA2A13AF6C}" type="pres">
      <dgm:prSet presAssocID="{7E33AA47-092B-41C1-A2C4-7AF12A59613A}" presName="parentLeftMargin" presStyleLbl="node1" presStyleIdx="0" presStyleCnt="4"/>
      <dgm:spPr/>
    </dgm:pt>
    <dgm:pt modelId="{D62CCB7E-4E38-CE49-B351-4CFAFEB0A92F}" type="pres">
      <dgm:prSet presAssocID="{7E33AA47-092B-41C1-A2C4-7AF12A59613A}" presName="parentText" presStyleLbl="node1" presStyleIdx="1" presStyleCnt="4">
        <dgm:presLayoutVars>
          <dgm:chMax val="0"/>
          <dgm:bulletEnabled val="1"/>
        </dgm:presLayoutVars>
      </dgm:prSet>
      <dgm:spPr/>
    </dgm:pt>
    <dgm:pt modelId="{451D80D2-6EE0-4E40-8A97-A9A0F9579976}" type="pres">
      <dgm:prSet presAssocID="{7E33AA47-092B-41C1-A2C4-7AF12A59613A}" presName="negativeSpace" presStyleCnt="0"/>
      <dgm:spPr/>
    </dgm:pt>
    <dgm:pt modelId="{53DA1C33-AB66-4344-8D06-C98E1D3173E9}" type="pres">
      <dgm:prSet presAssocID="{7E33AA47-092B-41C1-A2C4-7AF12A59613A}" presName="childText" presStyleLbl="conFgAcc1" presStyleIdx="1" presStyleCnt="4">
        <dgm:presLayoutVars>
          <dgm:bulletEnabled val="1"/>
        </dgm:presLayoutVars>
      </dgm:prSet>
      <dgm:spPr/>
    </dgm:pt>
    <dgm:pt modelId="{47623542-B34B-0E40-927E-F1F61C8B19E8}" type="pres">
      <dgm:prSet presAssocID="{700677EE-169C-48E3-87EF-091DD5C6B0E7}" presName="spaceBetweenRectangles" presStyleCnt="0"/>
      <dgm:spPr/>
    </dgm:pt>
    <dgm:pt modelId="{8A9310EA-599E-2F4F-BB1D-B5C6A82C1960}" type="pres">
      <dgm:prSet presAssocID="{7B70886B-E864-49A4-B9AC-2A04E7048626}" presName="parentLin" presStyleCnt="0"/>
      <dgm:spPr/>
    </dgm:pt>
    <dgm:pt modelId="{9B0CFF2A-A563-8E40-A797-3FFE74BFA669}" type="pres">
      <dgm:prSet presAssocID="{7B70886B-E864-49A4-B9AC-2A04E7048626}" presName="parentLeftMargin" presStyleLbl="node1" presStyleIdx="1" presStyleCnt="4"/>
      <dgm:spPr/>
    </dgm:pt>
    <dgm:pt modelId="{DB71D0D6-FAA5-7F41-A5F4-558586602B90}" type="pres">
      <dgm:prSet presAssocID="{7B70886B-E864-49A4-B9AC-2A04E7048626}" presName="parentText" presStyleLbl="node1" presStyleIdx="2" presStyleCnt="4">
        <dgm:presLayoutVars>
          <dgm:chMax val="0"/>
          <dgm:bulletEnabled val="1"/>
        </dgm:presLayoutVars>
      </dgm:prSet>
      <dgm:spPr/>
    </dgm:pt>
    <dgm:pt modelId="{33E8B50B-A303-B147-98DD-2320591ADD81}" type="pres">
      <dgm:prSet presAssocID="{7B70886B-E864-49A4-B9AC-2A04E7048626}" presName="negativeSpace" presStyleCnt="0"/>
      <dgm:spPr/>
    </dgm:pt>
    <dgm:pt modelId="{F75EC8DD-7E3D-AA44-BD86-71EB51166936}" type="pres">
      <dgm:prSet presAssocID="{7B70886B-E864-49A4-B9AC-2A04E7048626}" presName="childText" presStyleLbl="conFgAcc1" presStyleIdx="2" presStyleCnt="4">
        <dgm:presLayoutVars>
          <dgm:bulletEnabled val="1"/>
        </dgm:presLayoutVars>
      </dgm:prSet>
      <dgm:spPr/>
    </dgm:pt>
    <dgm:pt modelId="{F5AB8336-4C8F-0A40-8E22-A4EEB8AC64D3}" type="pres">
      <dgm:prSet presAssocID="{772E530B-75CF-49E8-839E-278109DC35B8}" presName="spaceBetweenRectangles" presStyleCnt="0"/>
      <dgm:spPr/>
    </dgm:pt>
    <dgm:pt modelId="{C31AAC99-1E1A-CC44-AB52-29F50C4F65FF}" type="pres">
      <dgm:prSet presAssocID="{E5FF0E75-1D43-4D5B-BAFE-56D87B6B37A7}" presName="parentLin" presStyleCnt="0"/>
      <dgm:spPr/>
    </dgm:pt>
    <dgm:pt modelId="{FEB5E896-4D95-CD40-B5FE-F7737429753C}" type="pres">
      <dgm:prSet presAssocID="{E5FF0E75-1D43-4D5B-BAFE-56D87B6B37A7}" presName="parentLeftMargin" presStyleLbl="node1" presStyleIdx="2" presStyleCnt="4"/>
      <dgm:spPr/>
    </dgm:pt>
    <dgm:pt modelId="{7BC97BDF-872F-9B48-B0E5-63EB3484E33A}" type="pres">
      <dgm:prSet presAssocID="{E5FF0E75-1D43-4D5B-BAFE-56D87B6B37A7}" presName="parentText" presStyleLbl="node1" presStyleIdx="3" presStyleCnt="4">
        <dgm:presLayoutVars>
          <dgm:chMax val="0"/>
          <dgm:bulletEnabled val="1"/>
        </dgm:presLayoutVars>
      </dgm:prSet>
      <dgm:spPr/>
    </dgm:pt>
    <dgm:pt modelId="{17D3E187-9EA4-214B-90A8-FCABE3792A90}" type="pres">
      <dgm:prSet presAssocID="{E5FF0E75-1D43-4D5B-BAFE-56D87B6B37A7}" presName="negativeSpace" presStyleCnt="0"/>
      <dgm:spPr/>
    </dgm:pt>
    <dgm:pt modelId="{4252005E-DC7D-9047-951F-ADCCB0D53006}" type="pres">
      <dgm:prSet presAssocID="{E5FF0E75-1D43-4D5B-BAFE-56D87B6B37A7}" presName="childText" presStyleLbl="conFgAcc1" presStyleIdx="3" presStyleCnt="4">
        <dgm:presLayoutVars>
          <dgm:bulletEnabled val="1"/>
        </dgm:presLayoutVars>
      </dgm:prSet>
      <dgm:spPr/>
    </dgm:pt>
  </dgm:ptLst>
  <dgm:cxnLst>
    <dgm:cxn modelId="{B8DC6300-2B00-4144-90DF-34432E41AA7E}" srcId="{E5FF0E75-1D43-4D5B-BAFE-56D87B6B37A7}" destId="{4468F31C-1D5E-41D8-8AAC-A6EA17A35314}" srcOrd="2" destOrd="0" parTransId="{00255E26-3E91-43F0-B453-B45BC20D6988}" sibTransId="{BB614E0C-1596-4A80-B42C-509F206A3EB2}"/>
    <dgm:cxn modelId="{EEB99C0E-0B0D-3C4D-B5EE-11BD63F82E98}" type="presOf" srcId="{7E33AA47-092B-41C1-A2C4-7AF12A59613A}" destId="{D62CCB7E-4E38-CE49-B351-4CFAFEB0A92F}" srcOrd="1" destOrd="0" presId="urn:microsoft.com/office/officeart/2005/8/layout/list1"/>
    <dgm:cxn modelId="{67A0910F-8160-A449-B707-1C6D95E3F072}" type="presOf" srcId="{E5BCDDAB-A49B-4F36-91F2-CF8BDFFA8E00}" destId="{F75EC8DD-7E3D-AA44-BD86-71EB51166936}" srcOrd="0" destOrd="0" presId="urn:microsoft.com/office/officeart/2005/8/layout/list1"/>
    <dgm:cxn modelId="{E9F52314-1D14-48FA-921E-020D2D088D8A}" srcId="{EC5B6E97-8CCA-404F-BD71-7E8E6C1BA944}" destId="{7E33AA47-092B-41C1-A2C4-7AF12A59613A}" srcOrd="1" destOrd="0" parTransId="{E1D2C46A-C076-4450-906D-C089393351AD}" sibTransId="{700677EE-169C-48E3-87EF-091DD5C6B0E7}"/>
    <dgm:cxn modelId="{7578BA19-4849-634A-9BF8-E080247AD59F}" type="presOf" srcId="{EC5B6E97-8CCA-404F-BD71-7E8E6C1BA944}" destId="{96735F01-3A2B-B242-8E26-3ECE20B6313B}" srcOrd="0" destOrd="0" presId="urn:microsoft.com/office/officeart/2005/8/layout/list1"/>
    <dgm:cxn modelId="{2BC96B20-B915-934B-9EF5-C69984D44B78}" type="presOf" srcId="{29041E62-8BAB-4CD7-913B-CF85E44664AD}" destId="{F75EC8DD-7E3D-AA44-BD86-71EB51166936}" srcOrd="0" destOrd="1" presId="urn:microsoft.com/office/officeart/2005/8/layout/list1"/>
    <dgm:cxn modelId="{44429123-F0EF-EA4F-AB6C-65D768B75A2F}" type="presOf" srcId="{3AE0774F-B1D2-405B-B441-D66C0BF896CC}" destId="{F75EC8DD-7E3D-AA44-BD86-71EB51166936}" srcOrd="0" destOrd="2" presId="urn:microsoft.com/office/officeart/2005/8/layout/list1"/>
    <dgm:cxn modelId="{A5D5E925-C9CE-9548-884C-4584B650773F}" type="presOf" srcId="{CB71C952-4A32-4215-92A5-2A7CC6A1B2DE}" destId="{37820741-7EDE-2843-9DB4-1AF316643353}" srcOrd="0" destOrd="2" presId="urn:microsoft.com/office/officeart/2005/8/layout/list1"/>
    <dgm:cxn modelId="{D629012B-A902-9D4B-B960-DC2C73600FD8}" type="presOf" srcId="{E5FF0E75-1D43-4D5B-BAFE-56D87B6B37A7}" destId="{7BC97BDF-872F-9B48-B0E5-63EB3484E33A}" srcOrd="1" destOrd="0" presId="urn:microsoft.com/office/officeart/2005/8/layout/list1"/>
    <dgm:cxn modelId="{1CD8C03E-1378-43A3-9655-D67C50D22F73}" srcId="{FC556CA4-C431-45B8-91B9-39EF74B05B7C}" destId="{E014CBED-F5D7-4261-BE32-E4486548B5E4}" srcOrd="0" destOrd="0" parTransId="{D1F4A85F-732B-41E4-94F1-69DC48471F4D}" sibTransId="{E132BB39-7ACA-47D0-AE9A-C2358287AA56}"/>
    <dgm:cxn modelId="{95CEDC4B-C287-4496-9415-E30CA638CB57}" srcId="{7B70886B-E864-49A4-B9AC-2A04E7048626}" destId="{29041E62-8BAB-4CD7-913B-CF85E44664AD}" srcOrd="1" destOrd="0" parTransId="{5C13EA86-34FD-4BB7-AA02-F14FA404235B}" sibTransId="{FC93ACC8-CCA8-472E-A72B-B1CEEFE336E6}"/>
    <dgm:cxn modelId="{AE15764F-78B9-4FB9-8B65-B63E43F9A28C}" srcId="{FC556CA4-C431-45B8-91B9-39EF74B05B7C}" destId="{34938CE8-961D-4BB2-B810-7953D121386C}" srcOrd="1" destOrd="0" parTransId="{93E045A0-1B41-47B1-B948-C36966B0B9DA}" sibTransId="{361673C6-B1E0-4F59-A1B7-42FEF4330719}"/>
    <dgm:cxn modelId="{6E7B1452-162B-AA4B-BCF8-3CFBB42ADEA7}" type="presOf" srcId="{FC556CA4-C431-45B8-91B9-39EF74B05B7C}" destId="{BD744F8B-9663-1447-BD9D-A093B68E155B}" srcOrd="1" destOrd="0" presId="urn:microsoft.com/office/officeart/2005/8/layout/list1"/>
    <dgm:cxn modelId="{53869956-A1A2-E343-9394-68C0B939D066}" type="presOf" srcId="{F284E318-5467-4145-AD07-76857A59A6AF}" destId="{4252005E-DC7D-9047-951F-ADCCB0D53006}" srcOrd="0" destOrd="0" presId="urn:microsoft.com/office/officeart/2005/8/layout/list1"/>
    <dgm:cxn modelId="{8B7EF060-3C9C-4291-B77E-D2B3DA88D4E2}" srcId="{E5FF0E75-1D43-4D5B-BAFE-56D87B6B37A7}" destId="{2EF3FBC0-E240-4250-A688-232B47B8AA88}" srcOrd="1" destOrd="0" parTransId="{7E213FFA-67E4-4ECE-8A15-1780DFD7E5A0}" sibTransId="{C2AD653F-A3FD-4475-BEB4-4191C25AF37B}"/>
    <dgm:cxn modelId="{81AAAB65-CCA0-4C30-A05E-8FF9B2659BA2}" srcId="{EC5B6E97-8CCA-404F-BD71-7E8E6C1BA944}" destId="{E5FF0E75-1D43-4D5B-BAFE-56D87B6B37A7}" srcOrd="3" destOrd="0" parTransId="{F96CB565-0A85-4477-8D92-C2233F9B1711}" sibTransId="{17447A8B-4A1C-4155-9A27-A9F41B75D24B}"/>
    <dgm:cxn modelId="{C11F4A71-C99D-E54F-B6F3-F96309E135CE}" type="presOf" srcId="{4468F31C-1D5E-41D8-8AAC-A6EA17A35314}" destId="{4252005E-DC7D-9047-951F-ADCCB0D53006}" srcOrd="0" destOrd="2" presId="urn:microsoft.com/office/officeart/2005/8/layout/list1"/>
    <dgm:cxn modelId="{3D828572-9658-4329-BBA0-8425C593371D}" srcId="{FC556CA4-C431-45B8-91B9-39EF74B05B7C}" destId="{CB71C952-4A32-4215-92A5-2A7CC6A1B2DE}" srcOrd="2" destOrd="0" parTransId="{5118304E-1B54-4BCF-808A-49FA10401EC7}" sibTransId="{8EB0D61F-C8AF-4383-B2CF-0D6F6C3C7BD6}"/>
    <dgm:cxn modelId="{94296973-CDA0-477B-B3F6-9E458902F32B}" srcId="{EC5B6E97-8CCA-404F-BD71-7E8E6C1BA944}" destId="{FC556CA4-C431-45B8-91B9-39EF74B05B7C}" srcOrd="0" destOrd="0" parTransId="{523296A6-D45E-4A27-A373-99267F329D2F}" sibTransId="{1AB88297-00B3-41C2-8D59-DF5C9A0F89A3}"/>
    <dgm:cxn modelId="{7997E474-E145-EC43-97FA-C6A3CC202621}" type="presOf" srcId="{E014CBED-F5D7-4261-BE32-E4486548B5E4}" destId="{37820741-7EDE-2843-9DB4-1AF316643353}" srcOrd="0" destOrd="0" presId="urn:microsoft.com/office/officeart/2005/8/layout/list1"/>
    <dgm:cxn modelId="{6E17EA80-99B4-7045-98BB-034996765042}" type="presOf" srcId="{FC556CA4-C431-45B8-91B9-39EF74B05B7C}" destId="{B56F0A8E-D8BF-2B43-BE7A-CD2716FF1577}" srcOrd="0" destOrd="0" presId="urn:microsoft.com/office/officeart/2005/8/layout/list1"/>
    <dgm:cxn modelId="{8FDB8081-6A24-394E-AB9B-4D416DB83924}" type="presOf" srcId="{7B70886B-E864-49A4-B9AC-2A04E7048626}" destId="{DB71D0D6-FAA5-7F41-A5F4-558586602B90}" srcOrd="1" destOrd="0" presId="urn:microsoft.com/office/officeart/2005/8/layout/list1"/>
    <dgm:cxn modelId="{D03DD38E-9C60-4988-ADE8-C754FCD13DF1}" srcId="{EC5B6E97-8CCA-404F-BD71-7E8E6C1BA944}" destId="{7B70886B-E864-49A4-B9AC-2A04E7048626}" srcOrd="2" destOrd="0" parTransId="{DF77E50C-E164-4CD4-8E08-E3C329AC059A}" sibTransId="{772E530B-75CF-49E8-839E-278109DC35B8}"/>
    <dgm:cxn modelId="{79F905A8-7FFC-4FB2-85B9-F6F49F6D53BB}" srcId="{E5FF0E75-1D43-4D5B-BAFE-56D87B6B37A7}" destId="{F284E318-5467-4145-AD07-76857A59A6AF}" srcOrd="0" destOrd="0" parTransId="{A4E3221E-967A-4186-A11A-5505E4A07EF2}" sibTransId="{EE632F8D-C919-444E-B06C-6A9BB26FAF17}"/>
    <dgm:cxn modelId="{0673A1B6-70EB-DE41-932D-3206E742BDB1}" type="presOf" srcId="{EEB98621-4366-4B19-B59D-8CAF9225267C}" destId="{53DA1C33-AB66-4344-8D06-C98E1D3173E9}" srcOrd="0" destOrd="1" presId="urn:microsoft.com/office/officeart/2005/8/layout/list1"/>
    <dgm:cxn modelId="{417769BF-438D-264C-B33C-094F8EEF53F0}" type="presOf" srcId="{7B70886B-E864-49A4-B9AC-2A04E7048626}" destId="{9B0CFF2A-A563-8E40-A797-3FFE74BFA669}" srcOrd="0" destOrd="0" presId="urn:microsoft.com/office/officeart/2005/8/layout/list1"/>
    <dgm:cxn modelId="{C9FDFFBF-F697-E043-918E-0E45AEA49E83}" type="presOf" srcId="{E5FF0E75-1D43-4D5B-BAFE-56D87B6B37A7}" destId="{FEB5E896-4D95-CD40-B5FE-F7737429753C}" srcOrd="0" destOrd="0" presId="urn:microsoft.com/office/officeart/2005/8/layout/list1"/>
    <dgm:cxn modelId="{4F1460CD-3716-664E-A503-D40685EB4571}" type="presOf" srcId="{7E33AA47-092B-41C1-A2C4-7AF12A59613A}" destId="{6FDED758-A9F9-7047-A1BB-42AA2A13AF6C}" srcOrd="0" destOrd="0" presId="urn:microsoft.com/office/officeart/2005/8/layout/list1"/>
    <dgm:cxn modelId="{0EDC7DD0-C8F8-5B47-AD73-C68C087DA2BE}" type="presOf" srcId="{2EF3FBC0-E240-4250-A688-232B47B8AA88}" destId="{4252005E-DC7D-9047-951F-ADCCB0D53006}" srcOrd="0" destOrd="1" presId="urn:microsoft.com/office/officeart/2005/8/layout/list1"/>
    <dgm:cxn modelId="{CAE63BD5-54A3-F44B-AD8F-FBF3D909963C}" type="presOf" srcId="{34938CE8-961D-4BB2-B810-7953D121386C}" destId="{37820741-7EDE-2843-9DB4-1AF316643353}" srcOrd="0" destOrd="1" presId="urn:microsoft.com/office/officeart/2005/8/layout/list1"/>
    <dgm:cxn modelId="{F344B9E3-D94F-4D50-9EC4-C62D89495A7B}" srcId="{7E33AA47-092B-41C1-A2C4-7AF12A59613A}" destId="{EEB98621-4366-4B19-B59D-8CAF9225267C}" srcOrd="1" destOrd="0" parTransId="{5BDD4DE3-CC01-46A8-9F06-BD597BF7CCFE}" sibTransId="{0A9C78F6-C690-4773-8B83-AD8B7372BCC5}"/>
    <dgm:cxn modelId="{8E1D30E7-3111-41B3-A51F-E40B5C99DEEB}" srcId="{7B70886B-E864-49A4-B9AC-2A04E7048626}" destId="{3AE0774F-B1D2-405B-B441-D66C0BF896CC}" srcOrd="2" destOrd="0" parTransId="{B9E6EAAA-C206-472F-B844-38FA6DA57456}" sibTransId="{C90981F8-E8BE-4836-AEF5-C45EE235A936}"/>
    <dgm:cxn modelId="{E89C6CEA-D4E1-4CCC-8EA7-8F8FBD23E804}" srcId="{7E33AA47-092B-41C1-A2C4-7AF12A59613A}" destId="{0009B55B-F350-4917-849E-EF22E2C916ED}" srcOrd="0" destOrd="0" parTransId="{9E88179A-4E11-40D8-BFFC-93230B0D9F09}" sibTransId="{A02010F3-0FA4-4A23-886E-14ED7236AFC2}"/>
    <dgm:cxn modelId="{E76554F7-5252-F34D-9544-0D7BC469FB0A}" type="presOf" srcId="{0009B55B-F350-4917-849E-EF22E2C916ED}" destId="{53DA1C33-AB66-4344-8D06-C98E1D3173E9}" srcOrd="0" destOrd="0" presId="urn:microsoft.com/office/officeart/2005/8/layout/list1"/>
    <dgm:cxn modelId="{1B7611FC-4DBA-4EB0-9B37-75C0BBE8664B}" srcId="{7B70886B-E864-49A4-B9AC-2A04E7048626}" destId="{E5BCDDAB-A49B-4F36-91F2-CF8BDFFA8E00}" srcOrd="0" destOrd="0" parTransId="{5D00615E-24CB-49F6-9052-6563ED3C75F9}" sibTransId="{BA0ACDEA-6C18-48A4-B254-196359B0AEB5}"/>
    <dgm:cxn modelId="{99E8EB5B-EA36-ED4D-A99B-973FACE1F2D7}" type="presParOf" srcId="{96735F01-3A2B-B242-8E26-3ECE20B6313B}" destId="{5FD6867F-CFC5-5748-BA1A-589802890251}" srcOrd="0" destOrd="0" presId="urn:microsoft.com/office/officeart/2005/8/layout/list1"/>
    <dgm:cxn modelId="{BB0ABABA-4991-EF45-AB44-C11C2332B4B2}" type="presParOf" srcId="{5FD6867F-CFC5-5748-BA1A-589802890251}" destId="{B56F0A8E-D8BF-2B43-BE7A-CD2716FF1577}" srcOrd="0" destOrd="0" presId="urn:microsoft.com/office/officeart/2005/8/layout/list1"/>
    <dgm:cxn modelId="{F06FDD23-27E7-7A49-A0DD-12B0A366EB6B}" type="presParOf" srcId="{5FD6867F-CFC5-5748-BA1A-589802890251}" destId="{BD744F8B-9663-1447-BD9D-A093B68E155B}" srcOrd="1" destOrd="0" presId="urn:microsoft.com/office/officeart/2005/8/layout/list1"/>
    <dgm:cxn modelId="{68ED87A7-5244-674B-8669-98025F389C61}" type="presParOf" srcId="{96735F01-3A2B-B242-8E26-3ECE20B6313B}" destId="{0A160531-2BE3-2E4C-822D-7F442A95C2E2}" srcOrd="1" destOrd="0" presId="urn:microsoft.com/office/officeart/2005/8/layout/list1"/>
    <dgm:cxn modelId="{F5AC58E6-DED1-C649-AEBF-A96CDBF530B0}" type="presParOf" srcId="{96735F01-3A2B-B242-8E26-3ECE20B6313B}" destId="{37820741-7EDE-2843-9DB4-1AF316643353}" srcOrd="2" destOrd="0" presId="urn:microsoft.com/office/officeart/2005/8/layout/list1"/>
    <dgm:cxn modelId="{3782457D-EFD7-8149-99D4-5ABF39032870}" type="presParOf" srcId="{96735F01-3A2B-B242-8E26-3ECE20B6313B}" destId="{C7B2FBAB-D70A-8D41-8206-1651E9596651}" srcOrd="3" destOrd="0" presId="urn:microsoft.com/office/officeart/2005/8/layout/list1"/>
    <dgm:cxn modelId="{0C0973BA-63FE-DF4E-B5C1-0FC03B7431D3}" type="presParOf" srcId="{96735F01-3A2B-B242-8E26-3ECE20B6313B}" destId="{73D4DB9F-6687-7D4D-B318-9F7320E0CFD6}" srcOrd="4" destOrd="0" presId="urn:microsoft.com/office/officeart/2005/8/layout/list1"/>
    <dgm:cxn modelId="{658E1C93-C328-6744-BCCF-C2D135125DDD}" type="presParOf" srcId="{73D4DB9F-6687-7D4D-B318-9F7320E0CFD6}" destId="{6FDED758-A9F9-7047-A1BB-42AA2A13AF6C}" srcOrd="0" destOrd="0" presId="urn:microsoft.com/office/officeart/2005/8/layout/list1"/>
    <dgm:cxn modelId="{272C3445-50BD-A149-B0A4-4FB954D824C2}" type="presParOf" srcId="{73D4DB9F-6687-7D4D-B318-9F7320E0CFD6}" destId="{D62CCB7E-4E38-CE49-B351-4CFAFEB0A92F}" srcOrd="1" destOrd="0" presId="urn:microsoft.com/office/officeart/2005/8/layout/list1"/>
    <dgm:cxn modelId="{3A255C21-8ACF-334C-AD47-380236E38FF4}" type="presParOf" srcId="{96735F01-3A2B-B242-8E26-3ECE20B6313B}" destId="{451D80D2-6EE0-4E40-8A97-A9A0F9579976}" srcOrd="5" destOrd="0" presId="urn:microsoft.com/office/officeart/2005/8/layout/list1"/>
    <dgm:cxn modelId="{52E4737F-8287-AA45-97FB-7DFE63FA9F1D}" type="presParOf" srcId="{96735F01-3A2B-B242-8E26-3ECE20B6313B}" destId="{53DA1C33-AB66-4344-8D06-C98E1D3173E9}" srcOrd="6" destOrd="0" presId="urn:microsoft.com/office/officeart/2005/8/layout/list1"/>
    <dgm:cxn modelId="{509C821C-071A-4543-8FAE-98F5716283EB}" type="presParOf" srcId="{96735F01-3A2B-B242-8E26-3ECE20B6313B}" destId="{47623542-B34B-0E40-927E-F1F61C8B19E8}" srcOrd="7" destOrd="0" presId="urn:microsoft.com/office/officeart/2005/8/layout/list1"/>
    <dgm:cxn modelId="{501A30AE-B95B-6D47-BC8C-C86D9D7AC615}" type="presParOf" srcId="{96735F01-3A2B-B242-8E26-3ECE20B6313B}" destId="{8A9310EA-599E-2F4F-BB1D-B5C6A82C1960}" srcOrd="8" destOrd="0" presId="urn:microsoft.com/office/officeart/2005/8/layout/list1"/>
    <dgm:cxn modelId="{13A862EE-DDAB-1E4C-92B1-88C24984B21D}" type="presParOf" srcId="{8A9310EA-599E-2F4F-BB1D-B5C6A82C1960}" destId="{9B0CFF2A-A563-8E40-A797-3FFE74BFA669}" srcOrd="0" destOrd="0" presId="urn:microsoft.com/office/officeart/2005/8/layout/list1"/>
    <dgm:cxn modelId="{87411763-7BB0-CD46-808E-D3D6484B6F1C}" type="presParOf" srcId="{8A9310EA-599E-2F4F-BB1D-B5C6A82C1960}" destId="{DB71D0D6-FAA5-7F41-A5F4-558586602B90}" srcOrd="1" destOrd="0" presId="urn:microsoft.com/office/officeart/2005/8/layout/list1"/>
    <dgm:cxn modelId="{32CE433D-1962-DD4D-B7E8-F97C122EA0B5}" type="presParOf" srcId="{96735F01-3A2B-B242-8E26-3ECE20B6313B}" destId="{33E8B50B-A303-B147-98DD-2320591ADD81}" srcOrd="9" destOrd="0" presId="urn:microsoft.com/office/officeart/2005/8/layout/list1"/>
    <dgm:cxn modelId="{D35554CB-ECBF-9244-854C-1992008DB8F3}" type="presParOf" srcId="{96735F01-3A2B-B242-8E26-3ECE20B6313B}" destId="{F75EC8DD-7E3D-AA44-BD86-71EB51166936}" srcOrd="10" destOrd="0" presId="urn:microsoft.com/office/officeart/2005/8/layout/list1"/>
    <dgm:cxn modelId="{FE0350E2-F538-0845-BE78-6AB4555F6488}" type="presParOf" srcId="{96735F01-3A2B-B242-8E26-3ECE20B6313B}" destId="{F5AB8336-4C8F-0A40-8E22-A4EEB8AC64D3}" srcOrd="11" destOrd="0" presId="urn:microsoft.com/office/officeart/2005/8/layout/list1"/>
    <dgm:cxn modelId="{A349AE94-7F59-7842-AE88-01A13A23E8B4}" type="presParOf" srcId="{96735F01-3A2B-B242-8E26-3ECE20B6313B}" destId="{C31AAC99-1E1A-CC44-AB52-29F50C4F65FF}" srcOrd="12" destOrd="0" presId="urn:microsoft.com/office/officeart/2005/8/layout/list1"/>
    <dgm:cxn modelId="{0CA262EB-8E2C-4C4A-AE33-7F1C888790A4}" type="presParOf" srcId="{C31AAC99-1E1A-CC44-AB52-29F50C4F65FF}" destId="{FEB5E896-4D95-CD40-B5FE-F7737429753C}" srcOrd="0" destOrd="0" presId="urn:microsoft.com/office/officeart/2005/8/layout/list1"/>
    <dgm:cxn modelId="{39C1CA73-7412-7645-9B08-74FBCA7EC0F8}" type="presParOf" srcId="{C31AAC99-1E1A-CC44-AB52-29F50C4F65FF}" destId="{7BC97BDF-872F-9B48-B0E5-63EB3484E33A}" srcOrd="1" destOrd="0" presId="urn:microsoft.com/office/officeart/2005/8/layout/list1"/>
    <dgm:cxn modelId="{20BC04CF-2C7C-5F43-971C-2C7A2AF469D2}" type="presParOf" srcId="{96735F01-3A2B-B242-8E26-3ECE20B6313B}" destId="{17D3E187-9EA4-214B-90A8-FCABE3792A90}" srcOrd="13" destOrd="0" presId="urn:microsoft.com/office/officeart/2005/8/layout/list1"/>
    <dgm:cxn modelId="{30F8C7F2-79EC-0849-A924-F36274A0DD96}" type="presParOf" srcId="{96735F01-3A2B-B242-8E26-3ECE20B6313B}" destId="{4252005E-DC7D-9047-951F-ADCCB0D53006}" srcOrd="14"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168128" cy="3694176"/>
        <a:chOff x="0" y="0"/>
        <a:chExt cx="10168128" cy="3694176"/>
      </a:xfrm>
    </dsp:grpSpPr>
    <dsp:sp modelId="{4869B9A8-D1D3-4275-A4FC-242CB2931940}">
      <dsp:nvSpPr>
        <dsp:cNvPr id="3" name="椭圆 2"/>
        <dsp:cNvSpPr/>
      </dsp:nvSpPr>
      <dsp:spPr bwMode="white">
        <a:xfrm>
          <a:off x="375" y="352491"/>
          <a:ext cx="1346210" cy="1346210"/>
        </a:xfrm>
        <a:prstGeom prst="ellipse">
          <a:avLst/>
        </a:prstGeom>
      </dsp:spPr>
      <dsp:style>
        <a:lnRef idx="0">
          <a:schemeClr val="accent1"/>
        </a:lnRef>
        <a:fillRef idx="1">
          <a:schemeClr val="accent1">
            <a:tint val="40000"/>
          </a:schemeClr>
        </a:fillRef>
        <a:effectRef idx="0">
          <a:scrgbClr r="0" g="0" b="0"/>
        </a:effectRef>
        <a:fontRef idx="minor"/>
      </dsp:style>
      <dsp:txXfrm>
        <a:off x="375" y="352491"/>
        <a:ext cx="1346210" cy="1346210"/>
      </dsp:txXfrm>
    </dsp:sp>
    <dsp:sp modelId="{51ABA132-3CE1-4430-9A44-E38EA1D59B9B}">
      <dsp:nvSpPr>
        <dsp:cNvPr id="4" name="矩形 3"/>
        <dsp:cNvSpPr/>
      </dsp:nvSpPr>
      <dsp:spPr bwMode="white">
        <a:xfrm>
          <a:off x="283079" y="635195"/>
          <a:ext cx="780802" cy="780802"/>
        </a:xfrm>
        <a:prstGeom prst="rect">
          <a:avLst/>
        </a:prstGeom>
        <a: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sp:spPr>
      <dsp:style>
        <a:lnRef idx="2">
          <a:schemeClr val="lt1"/>
        </a:lnRef>
        <a:fillRef idx="1">
          <a:schemeClr val="accent1"/>
        </a:fillRef>
        <a:effectRef idx="0">
          <a:scrgbClr r="0" g="0" b="0"/>
        </a:effectRef>
        <a:fontRef idx="minor">
          <a:schemeClr val="lt1"/>
        </a:fontRef>
      </dsp:style>
      <dsp:txXfrm>
        <a:off x="283079" y="635195"/>
        <a:ext cx="780802" cy="780802"/>
      </dsp:txXfrm>
    </dsp:sp>
    <dsp:sp modelId="{A95AD834-4410-41F1-8638-496B8F8163DA}">
      <dsp:nvSpPr>
        <dsp:cNvPr id="5" name="矩形 4"/>
        <dsp:cNvSpPr/>
      </dsp:nvSpPr>
      <dsp:spPr bwMode="white">
        <a:xfrm>
          <a:off x="1635058" y="352491"/>
          <a:ext cx="3173208" cy="13462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b="1" dirty="0">
              <a:solidFill>
                <a:schemeClr val="tx1"/>
              </a:solidFill>
            </a:rPr>
            <a:t>Public Safety and Security</a:t>
          </a:r>
          <a:r>
            <a:rPr lang="en-US" dirty="0">
              <a:solidFill>
                <a:schemeClr val="tx1"/>
              </a:solidFill>
            </a:rPr>
            <a:t>: political rallies, sports events, concerts, protests, and crowd density estimation </a:t>
          </a:r>
          <a:endParaRPr>
            <a:solidFill>
              <a:schemeClr val="tx1"/>
            </a:solidFill>
          </a:endParaRPr>
        </a:p>
      </dsp:txBody>
      <dsp:txXfrm>
        <a:off x="1635058" y="352491"/>
        <a:ext cx="3173208" cy="1346210"/>
      </dsp:txXfrm>
    </dsp:sp>
    <dsp:sp modelId="{AD22FFA8-BE0B-4293-8E49-CB1B14B09B3E}">
      <dsp:nvSpPr>
        <dsp:cNvPr id="6" name="椭圆 5"/>
        <dsp:cNvSpPr/>
      </dsp:nvSpPr>
      <dsp:spPr bwMode="white">
        <a:xfrm>
          <a:off x="5361174" y="352491"/>
          <a:ext cx="1346210" cy="1346210"/>
        </a:xfrm>
        <a:prstGeom prst="ellipse">
          <a:avLst/>
        </a:prstGeom>
      </dsp:spPr>
      <dsp:style>
        <a:lnRef idx="0">
          <a:schemeClr val="accent1"/>
        </a:lnRef>
        <a:fillRef idx="1">
          <a:schemeClr val="accent1">
            <a:tint val="40000"/>
          </a:schemeClr>
        </a:fillRef>
        <a:effectRef idx="0">
          <a:scrgbClr r="0" g="0" b="0"/>
        </a:effectRef>
        <a:fontRef idx="minor"/>
      </dsp:style>
      <dsp:txXfrm>
        <a:off x="5361174" y="352491"/>
        <a:ext cx="1346210" cy="1346210"/>
      </dsp:txXfrm>
    </dsp:sp>
    <dsp:sp modelId="{3EC336FE-1AE9-4BB5-979F-CEFE12EAE745}">
      <dsp:nvSpPr>
        <dsp:cNvPr id="7" name="矩形 6"/>
        <dsp:cNvSpPr/>
      </dsp:nvSpPr>
      <dsp:spPr bwMode="white">
        <a:xfrm>
          <a:off x="5643878" y="635195"/>
          <a:ext cx="780802" cy="780802"/>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sp:spPr>
      <dsp:style>
        <a:lnRef idx="2">
          <a:schemeClr val="lt1"/>
        </a:lnRef>
        <a:fillRef idx="1">
          <a:schemeClr val="accent1"/>
        </a:fillRef>
        <a:effectRef idx="0">
          <a:scrgbClr r="0" g="0" b="0"/>
        </a:effectRef>
        <a:fontRef idx="minor">
          <a:schemeClr val="lt1"/>
        </a:fontRef>
      </dsp:style>
      <dsp:txXfrm>
        <a:off x="5643878" y="635195"/>
        <a:ext cx="780802" cy="780802"/>
      </dsp:txXfrm>
    </dsp:sp>
    <dsp:sp modelId="{AEC74F8F-CAB9-4A11-A05B-8123C6D226F7}">
      <dsp:nvSpPr>
        <dsp:cNvPr id="8" name="矩形 7"/>
        <dsp:cNvSpPr/>
      </dsp:nvSpPr>
      <dsp:spPr bwMode="white">
        <a:xfrm>
          <a:off x="6995857" y="352491"/>
          <a:ext cx="3173208" cy="13462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b="1" dirty="0">
              <a:solidFill>
                <a:schemeClr val="tx1"/>
              </a:solidFill>
            </a:rPr>
            <a:t>Transportation and Urban Planning</a:t>
          </a:r>
          <a:r>
            <a:rPr lang="en-US" dirty="0">
              <a:solidFill>
                <a:schemeClr val="tx1"/>
              </a:solidFill>
            </a:rPr>
            <a:t>: sidewalks, crossings, public transit stations, and parks</a:t>
          </a:r>
          <a:endParaRPr>
            <a:solidFill>
              <a:schemeClr val="tx1"/>
            </a:solidFill>
          </a:endParaRPr>
        </a:p>
      </dsp:txBody>
      <dsp:txXfrm>
        <a:off x="6995857" y="352491"/>
        <a:ext cx="3173208" cy="1346210"/>
      </dsp:txXfrm>
    </dsp:sp>
    <dsp:sp modelId="{048D6E1B-7630-4BA5-9F1F-EA3891BD9E84}">
      <dsp:nvSpPr>
        <dsp:cNvPr id="9" name="椭圆 8"/>
        <dsp:cNvSpPr/>
      </dsp:nvSpPr>
      <dsp:spPr bwMode="white">
        <a:xfrm>
          <a:off x="375" y="1995475"/>
          <a:ext cx="1346210" cy="1346210"/>
        </a:xfrm>
        <a:prstGeom prst="ellipse">
          <a:avLst/>
        </a:prstGeom>
      </dsp:spPr>
      <dsp:style>
        <a:lnRef idx="0">
          <a:schemeClr val="accent1"/>
        </a:lnRef>
        <a:fillRef idx="1">
          <a:schemeClr val="accent1">
            <a:tint val="40000"/>
          </a:schemeClr>
        </a:fillRef>
        <a:effectRef idx="0">
          <a:scrgbClr r="0" g="0" b="0"/>
        </a:effectRef>
        <a:fontRef idx="minor"/>
      </dsp:style>
      <dsp:txXfrm>
        <a:off x="375" y="1995475"/>
        <a:ext cx="1346210" cy="1346210"/>
      </dsp:txXfrm>
    </dsp:sp>
    <dsp:sp modelId="{46AFED50-AB61-45AF-9CC4-9DF989E07DA2}">
      <dsp:nvSpPr>
        <dsp:cNvPr id="10" name="矩形 9"/>
        <dsp:cNvSpPr/>
      </dsp:nvSpPr>
      <dsp:spPr bwMode="white">
        <a:xfrm>
          <a:off x="283079" y="2278179"/>
          <a:ext cx="780802" cy="780802"/>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sp:spPr>
      <dsp:style>
        <a:lnRef idx="2">
          <a:schemeClr val="lt1"/>
        </a:lnRef>
        <a:fillRef idx="1">
          <a:schemeClr val="accent1"/>
        </a:fillRef>
        <a:effectRef idx="0">
          <a:scrgbClr r="0" g="0" b="0"/>
        </a:effectRef>
        <a:fontRef idx="minor">
          <a:schemeClr val="lt1"/>
        </a:fontRef>
      </dsp:style>
      <dsp:txXfrm>
        <a:off x="283079" y="2278179"/>
        <a:ext cx="780802" cy="780802"/>
      </dsp:txXfrm>
    </dsp:sp>
    <dsp:sp modelId="{25471717-9754-4D1B-B7C0-4FAB74559233}">
      <dsp:nvSpPr>
        <dsp:cNvPr id="11" name="矩形 10"/>
        <dsp:cNvSpPr/>
      </dsp:nvSpPr>
      <dsp:spPr bwMode="white">
        <a:xfrm>
          <a:off x="1635058" y="1995475"/>
          <a:ext cx="3173208" cy="13462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b="1">
              <a:solidFill>
                <a:schemeClr val="tx1"/>
              </a:solidFill>
            </a:rPr>
            <a:t>Retail and Business Intelligence</a:t>
          </a:r>
          <a:r>
            <a:rPr lang="en-US">
              <a:solidFill>
                <a:schemeClr val="tx1"/>
              </a:solidFill>
            </a:rPr>
            <a:t>: analyzing peak times, gauging the popularity of displays, and improving customer experience</a:t>
          </a:r>
          <a:endParaRPr>
            <a:solidFill>
              <a:schemeClr val="tx1"/>
            </a:solidFill>
          </a:endParaRPr>
        </a:p>
      </dsp:txBody>
      <dsp:txXfrm>
        <a:off x="1635058" y="1995475"/>
        <a:ext cx="3173208" cy="1346210"/>
      </dsp:txXfrm>
    </dsp:sp>
    <dsp:sp modelId="{F165A6CF-2865-4215-86FB-CBA59DD50167}">
      <dsp:nvSpPr>
        <dsp:cNvPr id="12" name="椭圆 11"/>
        <dsp:cNvSpPr/>
      </dsp:nvSpPr>
      <dsp:spPr bwMode="white">
        <a:xfrm>
          <a:off x="5361174" y="1995475"/>
          <a:ext cx="1346210" cy="1346210"/>
        </a:xfrm>
        <a:prstGeom prst="ellipse">
          <a:avLst/>
        </a:prstGeom>
      </dsp:spPr>
      <dsp:style>
        <a:lnRef idx="0">
          <a:schemeClr val="accent1"/>
        </a:lnRef>
        <a:fillRef idx="1">
          <a:schemeClr val="accent1">
            <a:tint val="40000"/>
          </a:schemeClr>
        </a:fillRef>
        <a:effectRef idx="0">
          <a:scrgbClr r="0" g="0" b="0"/>
        </a:effectRef>
        <a:fontRef idx="minor"/>
      </dsp:style>
      <dsp:txXfrm>
        <a:off x="5361174" y="1995475"/>
        <a:ext cx="1346210" cy="1346210"/>
      </dsp:txXfrm>
    </dsp:sp>
    <dsp:sp modelId="{8748412E-83D5-4D72-826A-EB4EECFA77CE}">
      <dsp:nvSpPr>
        <dsp:cNvPr id="13" name="矩形 12"/>
        <dsp:cNvSpPr/>
      </dsp:nvSpPr>
      <dsp:spPr bwMode="white">
        <a:xfrm>
          <a:off x="5643878" y="2278179"/>
          <a:ext cx="780802" cy="780802"/>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sp:spPr>
      <dsp:style>
        <a:lnRef idx="2">
          <a:schemeClr val="lt1"/>
        </a:lnRef>
        <a:fillRef idx="1">
          <a:schemeClr val="accent1"/>
        </a:fillRef>
        <a:effectRef idx="0">
          <a:scrgbClr r="0" g="0" b="0"/>
        </a:effectRef>
        <a:fontRef idx="minor">
          <a:schemeClr val="lt1"/>
        </a:fontRef>
      </dsp:style>
      <dsp:txXfrm>
        <a:off x="5643878" y="2278179"/>
        <a:ext cx="780802" cy="780802"/>
      </dsp:txXfrm>
    </dsp:sp>
    <dsp:sp modelId="{438642B9-C5A5-4355-A2A4-AB1A3552B9D3}">
      <dsp:nvSpPr>
        <dsp:cNvPr id="14" name="矩形 13"/>
        <dsp:cNvSpPr/>
      </dsp:nvSpPr>
      <dsp:spPr bwMode="white">
        <a:xfrm>
          <a:off x="6995857" y="1995475"/>
          <a:ext cx="3173208" cy="13462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b="1">
              <a:solidFill>
                <a:schemeClr val="tx1"/>
              </a:solidFill>
            </a:rPr>
            <a:t>Public Health</a:t>
          </a:r>
          <a:r>
            <a:rPr lang="en-US">
              <a:solidFill>
                <a:schemeClr val="tx1"/>
              </a:solidFill>
            </a:rPr>
            <a:t>: public health crises, like the COVID-19 pandemic</a:t>
          </a:r>
          <a:endParaRPr>
            <a:solidFill>
              <a:schemeClr val="tx1"/>
            </a:solidFill>
          </a:endParaRPr>
        </a:p>
      </dsp:txBody>
      <dsp:txXfrm>
        <a:off x="6995857" y="1995475"/>
        <a:ext cx="3173208" cy="13462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E5FEC6-20FA-4993-9405-7517FCD9D3CF}">
      <dsp:nvSpPr>
        <dsp:cNvPr id="0" name=""/>
        <dsp:cNvSpPr/>
      </dsp:nvSpPr>
      <dsp:spPr>
        <a:xfrm>
          <a:off x="0" y="450"/>
          <a:ext cx="10168127" cy="10552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7D0F88-D8E4-44DB-9B1F-FAA531C1ADBD}">
      <dsp:nvSpPr>
        <dsp:cNvPr id="0" name=""/>
        <dsp:cNvSpPr/>
      </dsp:nvSpPr>
      <dsp:spPr>
        <a:xfrm>
          <a:off x="319204" y="237875"/>
          <a:ext cx="580371" cy="5803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1F1642-619E-42C5-B3DC-3B601FAE539F}">
      <dsp:nvSpPr>
        <dsp:cNvPr id="0" name=""/>
        <dsp:cNvSpPr/>
      </dsp:nvSpPr>
      <dsp:spPr>
        <a:xfrm>
          <a:off x="1218780" y="450"/>
          <a:ext cx="8949347" cy="1055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678" tIns="111678" rIns="111678" bIns="111678" numCol="1" spcCol="1270" anchor="ctr" anchorCtr="0">
          <a:noAutofit/>
        </a:bodyPr>
        <a:lstStyle/>
        <a:p>
          <a:pPr marL="0" lvl="0" indent="0" algn="l" defTabSz="666750">
            <a:lnSpc>
              <a:spcPct val="100000"/>
            </a:lnSpc>
            <a:spcBef>
              <a:spcPct val="0"/>
            </a:spcBef>
            <a:spcAft>
              <a:spcPct val="35000"/>
            </a:spcAft>
            <a:buNone/>
          </a:pPr>
          <a:r>
            <a:rPr lang="en-US" sz="1500" b="1" kern="1200"/>
            <a:t>Performance</a:t>
          </a:r>
          <a:r>
            <a:rPr lang="en-US" sz="1500" kern="1200"/>
            <a:t>: Neural networks have achieved state-of-the-art results in numerous computer vision tasks, such as image classification, object detection, and semantic segmentation. This high level of performance is a strong justification for their widespread adoption.</a:t>
          </a:r>
        </a:p>
      </dsp:txBody>
      <dsp:txXfrm>
        <a:off x="1218780" y="450"/>
        <a:ext cx="8949347" cy="1055221"/>
      </dsp:txXfrm>
    </dsp:sp>
    <dsp:sp modelId="{290435EA-A97E-46FC-8F66-CCCA8C9D311D}">
      <dsp:nvSpPr>
        <dsp:cNvPr id="0" name=""/>
        <dsp:cNvSpPr/>
      </dsp:nvSpPr>
      <dsp:spPr>
        <a:xfrm>
          <a:off x="0" y="1319477"/>
          <a:ext cx="10168127" cy="10552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FD99A7-805B-43E0-93D7-8024AE248933}">
      <dsp:nvSpPr>
        <dsp:cNvPr id="0" name=""/>
        <dsp:cNvSpPr/>
      </dsp:nvSpPr>
      <dsp:spPr>
        <a:xfrm>
          <a:off x="319204" y="1556902"/>
          <a:ext cx="580371" cy="5803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D37E9C-380A-4F28-86A0-66B24BF5354C}">
      <dsp:nvSpPr>
        <dsp:cNvPr id="0" name=""/>
        <dsp:cNvSpPr/>
      </dsp:nvSpPr>
      <dsp:spPr>
        <a:xfrm>
          <a:off x="1218780" y="1319477"/>
          <a:ext cx="8949347" cy="1055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678" tIns="111678" rIns="111678" bIns="111678" numCol="1" spcCol="1270" anchor="ctr" anchorCtr="0">
          <a:noAutofit/>
        </a:bodyPr>
        <a:lstStyle/>
        <a:p>
          <a:pPr marL="0" lvl="0" indent="0" algn="l" defTabSz="666750">
            <a:lnSpc>
              <a:spcPct val="100000"/>
            </a:lnSpc>
            <a:spcBef>
              <a:spcPct val="0"/>
            </a:spcBef>
            <a:spcAft>
              <a:spcPct val="35000"/>
            </a:spcAft>
            <a:buNone/>
          </a:pPr>
          <a:r>
            <a:rPr lang="en-US" sz="1500" b="1" kern="1200"/>
            <a:t>Generalization</a:t>
          </a:r>
          <a:r>
            <a:rPr lang="en-US" sz="1500" kern="1200"/>
            <a:t>: Neural networks have achieved state-of-the-art results in numerous computer vision tasks, such as image classification, object detection, and semantic segmentation. This high level of performance is a strong justification for their widespread adoption.</a:t>
          </a:r>
        </a:p>
      </dsp:txBody>
      <dsp:txXfrm>
        <a:off x="1218780" y="1319477"/>
        <a:ext cx="8949347" cy="1055221"/>
      </dsp:txXfrm>
    </dsp:sp>
    <dsp:sp modelId="{34358423-6262-45AE-BD65-FE80DDFB168D}">
      <dsp:nvSpPr>
        <dsp:cNvPr id="0" name=""/>
        <dsp:cNvSpPr/>
      </dsp:nvSpPr>
      <dsp:spPr>
        <a:xfrm>
          <a:off x="0" y="2638503"/>
          <a:ext cx="10168127" cy="10552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526FE4-CF65-4DA0-96F4-CEE610B60140}">
      <dsp:nvSpPr>
        <dsp:cNvPr id="0" name=""/>
        <dsp:cNvSpPr/>
      </dsp:nvSpPr>
      <dsp:spPr>
        <a:xfrm>
          <a:off x="319204" y="2875928"/>
          <a:ext cx="580371" cy="5803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F40447-AEEC-40D0-8C46-CB4427F1C7D6}">
      <dsp:nvSpPr>
        <dsp:cNvPr id="0" name=""/>
        <dsp:cNvSpPr/>
      </dsp:nvSpPr>
      <dsp:spPr>
        <a:xfrm>
          <a:off x="1218780" y="2638503"/>
          <a:ext cx="8949347" cy="1055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678" tIns="111678" rIns="111678" bIns="111678" numCol="1" spcCol="1270" anchor="ctr" anchorCtr="0">
          <a:noAutofit/>
        </a:bodyPr>
        <a:lstStyle/>
        <a:p>
          <a:pPr marL="0" lvl="0" indent="0" algn="l" defTabSz="666750">
            <a:lnSpc>
              <a:spcPct val="100000"/>
            </a:lnSpc>
            <a:spcBef>
              <a:spcPct val="0"/>
            </a:spcBef>
            <a:spcAft>
              <a:spcPct val="35000"/>
            </a:spcAft>
            <a:buNone/>
          </a:pPr>
          <a:r>
            <a:rPr lang="en-US" sz="1500" b="1" kern="1200"/>
            <a:t>Scalability</a:t>
          </a:r>
          <a:r>
            <a:rPr lang="en-US" sz="1500" kern="1200"/>
            <a:t>: Neural networks scale well with the increasing amount of data and computational resources. The advent of GPUs and TPUs has significantly accelerated neural network training, making them feasible for large-scale applications.</a:t>
          </a:r>
        </a:p>
      </dsp:txBody>
      <dsp:txXfrm>
        <a:off x="1218780" y="2638503"/>
        <a:ext cx="8949347" cy="10552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F805C-5E2C-5446-939A-8249752808FC}">
      <dsp:nvSpPr>
        <dsp:cNvPr id="0" name=""/>
        <dsp:cNvSpPr/>
      </dsp:nvSpPr>
      <dsp:spPr>
        <a:xfrm>
          <a:off x="0" y="0"/>
          <a:ext cx="7829458" cy="664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100000"/>
            </a:lnSpc>
            <a:spcBef>
              <a:spcPct val="0"/>
            </a:spcBef>
            <a:spcAft>
              <a:spcPct val="35000"/>
            </a:spcAft>
            <a:buNone/>
          </a:pPr>
          <a:r>
            <a:rPr lang="en-US" sz="2400" b="1" kern="1200"/>
            <a:t>Week 1</a:t>
          </a:r>
          <a:r>
            <a:rPr lang="en-US" sz="2400" kern="1200"/>
            <a:t>: Data Preprocessing</a:t>
          </a:r>
          <a:endParaRPr lang="en-US" sz="2400" kern="1200" dirty="0"/>
        </a:p>
      </dsp:txBody>
      <dsp:txXfrm>
        <a:off x="19476" y="19476"/>
        <a:ext cx="7034124" cy="625999"/>
      </dsp:txXfrm>
    </dsp:sp>
    <dsp:sp modelId="{53FF969E-49A7-274D-80AF-E9F8B3E1391B}">
      <dsp:nvSpPr>
        <dsp:cNvPr id="0" name=""/>
        <dsp:cNvSpPr/>
      </dsp:nvSpPr>
      <dsp:spPr>
        <a:xfrm>
          <a:off x="584667" y="757306"/>
          <a:ext cx="7829458" cy="664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100000"/>
            </a:lnSpc>
            <a:spcBef>
              <a:spcPct val="0"/>
            </a:spcBef>
            <a:spcAft>
              <a:spcPct val="35000"/>
            </a:spcAft>
            <a:buNone/>
          </a:pPr>
          <a:r>
            <a:rPr lang="en-US" sz="2400" b="1" kern="1200"/>
            <a:t>Week 2</a:t>
          </a:r>
          <a:r>
            <a:rPr lang="en-US" sz="2400" kern="1200"/>
            <a:t>: Algorithm Analysis &amp; Model Selection</a:t>
          </a:r>
          <a:endParaRPr lang="en-US" sz="2400" kern="1200" dirty="0"/>
        </a:p>
      </dsp:txBody>
      <dsp:txXfrm>
        <a:off x="604143" y="776782"/>
        <a:ext cx="6773620" cy="625999"/>
      </dsp:txXfrm>
    </dsp:sp>
    <dsp:sp modelId="{FB30D95E-2786-9344-8A88-CDC6CFF7BA3B}">
      <dsp:nvSpPr>
        <dsp:cNvPr id="0" name=""/>
        <dsp:cNvSpPr/>
      </dsp:nvSpPr>
      <dsp:spPr>
        <a:xfrm>
          <a:off x="1169334" y="1514612"/>
          <a:ext cx="7829458" cy="664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100000"/>
            </a:lnSpc>
            <a:spcBef>
              <a:spcPct val="0"/>
            </a:spcBef>
            <a:spcAft>
              <a:spcPct val="35000"/>
            </a:spcAft>
            <a:buNone/>
          </a:pPr>
          <a:r>
            <a:rPr lang="en-US" sz="2400" b="1" kern="1200"/>
            <a:t>Week 3</a:t>
          </a:r>
          <a:r>
            <a:rPr lang="en-US" sz="2400" kern="1200"/>
            <a:t>: Model Training</a:t>
          </a:r>
          <a:endParaRPr lang="en-US" sz="2400" kern="1200" dirty="0"/>
        </a:p>
      </dsp:txBody>
      <dsp:txXfrm>
        <a:off x="1188810" y="1534088"/>
        <a:ext cx="6773620" cy="625999"/>
      </dsp:txXfrm>
    </dsp:sp>
    <dsp:sp modelId="{EA188730-F265-9945-B23D-A076C3110FCE}">
      <dsp:nvSpPr>
        <dsp:cNvPr id="0" name=""/>
        <dsp:cNvSpPr/>
      </dsp:nvSpPr>
      <dsp:spPr>
        <a:xfrm>
          <a:off x="1754002" y="2271918"/>
          <a:ext cx="7829458" cy="664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100000"/>
            </a:lnSpc>
            <a:spcBef>
              <a:spcPct val="0"/>
            </a:spcBef>
            <a:spcAft>
              <a:spcPct val="35000"/>
            </a:spcAft>
            <a:buNone/>
          </a:pPr>
          <a:r>
            <a:rPr lang="en-US" sz="2400" b="1" kern="1200"/>
            <a:t>Week 4</a:t>
          </a:r>
          <a:r>
            <a:rPr lang="en-US" sz="2400" kern="1200"/>
            <a:t>: Data Analysis &amp; Model Optimization</a:t>
          </a:r>
          <a:endParaRPr lang="en-US" sz="2400" kern="1200" dirty="0"/>
        </a:p>
      </dsp:txBody>
      <dsp:txXfrm>
        <a:off x="1773478" y="2291394"/>
        <a:ext cx="6773620" cy="625999"/>
      </dsp:txXfrm>
    </dsp:sp>
    <dsp:sp modelId="{278F9FEE-752A-294B-A480-281929C7D763}">
      <dsp:nvSpPr>
        <dsp:cNvPr id="0" name=""/>
        <dsp:cNvSpPr/>
      </dsp:nvSpPr>
      <dsp:spPr>
        <a:xfrm>
          <a:off x="2338669" y="3029224"/>
          <a:ext cx="7829458" cy="664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100000"/>
            </a:lnSpc>
            <a:spcBef>
              <a:spcPct val="0"/>
            </a:spcBef>
            <a:spcAft>
              <a:spcPct val="35000"/>
            </a:spcAft>
            <a:buNone/>
          </a:pPr>
          <a:r>
            <a:rPr lang="en-US" sz="2400" b="1" kern="1200" dirty="0"/>
            <a:t>Week 5</a:t>
          </a:r>
          <a:r>
            <a:rPr lang="en-US" sz="2400" kern="1200" dirty="0"/>
            <a:t>: Summary of Findings</a:t>
          </a:r>
        </a:p>
      </dsp:txBody>
      <dsp:txXfrm>
        <a:off x="2358145" y="3048700"/>
        <a:ext cx="6773620" cy="625999"/>
      </dsp:txXfrm>
    </dsp:sp>
    <dsp:sp modelId="{7B726404-2E64-EF43-A4C0-79A3BC00FD06}">
      <dsp:nvSpPr>
        <dsp:cNvPr id="0" name=""/>
        <dsp:cNvSpPr/>
      </dsp:nvSpPr>
      <dsp:spPr>
        <a:xfrm>
          <a:off x="7397239" y="485784"/>
          <a:ext cx="432218" cy="43221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7494488" y="485784"/>
        <a:ext cx="237720" cy="325244"/>
      </dsp:txXfrm>
    </dsp:sp>
    <dsp:sp modelId="{9B9B6BE3-7B96-724C-90EE-77CBFE62BDE4}">
      <dsp:nvSpPr>
        <dsp:cNvPr id="0" name=""/>
        <dsp:cNvSpPr/>
      </dsp:nvSpPr>
      <dsp:spPr>
        <a:xfrm>
          <a:off x="7981907" y="1243090"/>
          <a:ext cx="432218" cy="43221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8079156" y="1243090"/>
        <a:ext cx="237720" cy="325244"/>
      </dsp:txXfrm>
    </dsp:sp>
    <dsp:sp modelId="{B4D817A7-6434-274C-8291-34C781394FF0}">
      <dsp:nvSpPr>
        <dsp:cNvPr id="0" name=""/>
        <dsp:cNvSpPr/>
      </dsp:nvSpPr>
      <dsp:spPr>
        <a:xfrm>
          <a:off x="8566574" y="1989313"/>
          <a:ext cx="432218" cy="43221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8663823" y="1989313"/>
        <a:ext cx="237720" cy="325244"/>
      </dsp:txXfrm>
    </dsp:sp>
    <dsp:sp modelId="{D3482927-953F-344C-86B7-161473268537}">
      <dsp:nvSpPr>
        <dsp:cNvPr id="0" name=""/>
        <dsp:cNvSpPr/>
      </dsp:nvSpPr>
      <dsp:spPr>
        <a:xfrm>
          <a:off x="9151242" y="2754008"/>
          <a:ext cx="432218" cy="43221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9248491" y="2754008"/>
        <a:ext cx="237720" cy="3252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432939-0708-1844-80E8-609837D1F63E}">
      <dsp:nvSpPr>
        <dsp:cNvPr id="0" name=""/>
        <dsp:cNvSpPr/>
      </dsp:nvSpPr>
      <dsp:spPr>
        <a:xfrm>
          <a:off x="2978" y="1059519"/>
          <a:ext cx="2126965" cy="13506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480329-2CEA-F544-999C-5C2F5753C11F}">
      <dsp:nvSpPr>
        <dsp:cNvPr id="0" name=""/>
        <dsp:cNvSpPr/>
      </dsp:nvSpPr>
      <dsp:spPr>
        <a:xfrm>
          <a:off x="239308" y="1284032"/>
          <a:ext cx="2126965" cy="135062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CSRNet</a:t>
          </a:r>
        </a:p>
      </dsp:txBody>
      <dsp:txXfrm>
        <a:off x="278866" y="1323590"/>
        <a:ext cx="2047849" cy="1271507"/>
      </dsp:txXfrm>
    </dsp:sp>
    <dsp:sp modelId="{386FAD7E-2CEC-054A-B6AC-847A4490A8BD}">
      <dsp:nvSpPr>
        <dsp:cNvPr id="0" name=""/>
        <dsp:cNvSpPr/>
      </dsp:nvSpPr>
      <dsp:spPr>
        <a:xfrm>
          <a:off x="2602603" y="1059519"/>
          <a:ext cx="2126965" cy="13506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074EFB-5DDF-194A-B4A9-240AC823E312}">
      <dsp:nvSpPr>
        <dsp:cNvPr id="0" name=""/>
        <dsp:cNvSpPr/>
      </dsp:nvSpPr>
      <dsp:spPr>
        <a:xfrm>
          <a:off x="2838933" y="1284032"/>
          <a:ext cx="2126965" cy="135062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General CNN</a:t>
          </a:r>
        </a:p>
      </dsp:txBody>
      <dsp:txXfrm>
        <a:off x="2878491" y="1323590"/>
        <a:ext cx="2047849" cy="1271507"/>
      </dsp:txXfrm>
    </dsp:sp>
    <dsp:sp modelId="{9C8C860D-F7E5-F349-9D74-154D069AB493}">
      <dsp:nvSpPr>
        <dsp:cNvPr id="0" name=""/>
        <dsp:cNvSpPr/>
      </dsp:nvSpPr>
      <dsp:spPr>
        <a:xfrm>
          <a:off x="5202228" y="1059519"/>
          <a:ext cx="2126965" cy="13506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7C3F4A-163C-D94A-890A-82AFFC82AF3F}">
      <dsp:nvSpPr>
        <dsp:cNvPr id="0" name=""/>
        <dsp:cNvSpPr/>
      </dsp:nvSpPr>
      <dsp:spPr>
        <a:xfrm>
          <a:off x="5438558" y="1284032"/>
          <a:ext cx="2126965" cy="135062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Mobile Net</a:t>
          </a:r>
        </a:p>
      </dsp:txBody>
      <dsp:txXfrm>
        <a:off x="5478116" y="1323590"/>
        <a:ext cx="2047849" cy="1271507"/>
      </dsp:txXfrm>
    </dsp:sp>
    <dsp:sp modelId="{41141AF8-795F-4447-80D8-611D69E5AC39}">
      <dsp:nvSpPr>
        <dsp:cNvPr id="0" name=""/>
        <dsp:cNvSpPr/>
      </dsp:nvSpPr>
      <dsp:spPr>
        <a:xfrm>
          <a:off x="7801853" y="1059519"/>
          <a:ext cx="2126965" cy="13506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45C10E-F28C-9840-BCCD-61AAEB16E5AF}">
      <dsp:nvSpPr>
        <dsp:cNvPr id="0" name=""/>
        <dsp:cNvSpPr/>
      </dsp:nvSpPr>
      <dsp:spPr>
        <a:xfrm>
          <a:off x="8038183" y="1284032"/>
          <a:ext cx="2126965" cy="135062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VGG16</a:t>
          </a:r>
        </a:p>
      </dsp:txBody>
      <dsp:txXfrm>
        <a:off x="8077741" y="1323590"/>
        <a:ext cx="2047849" cy="12715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B17EC1-5CA3-4A0B-86A2-9FF054994B21}">
      <dsp:nvSpPr>
        <dsp:cNvPr id="0" name=""/>
        <dsp:cNvSpPr/>
      </dsp:nvSpPr>
      <dsp:spPr>
        <a:xfrm>
          <a:off x="0" y="673"/>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5ABCD6-4A77-4A89-9D7E-591F095214D4}">
      <dsp:nvSpPr>
        <dsp:cNvPr id="0" name=""/>
        <dsp:cNvSpPr/>
      </dsp:nvSpPr>
      <dsp:spPr>
        <a:xfrm>
          <a:off x="476436" y="355047"/>
          <a:ext cx="866247" cy="8662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16F0AE-4B06-4A26-A553-0C25B7CC9DAF}">
      <dsp:nvSpPr>
        <dsp:cNvPr id="0" name=""/>
        <dsp:cNvSpPr/>
      </dsp:nvSpPr>
      <dsp:spPr>
        <a:xfrm>
          <a:off x="1819120" y="673"/>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622300">
            <a:lnSpc>
              <a:spcPct val="100000"/>
            </a:lnSpc>
            <a:spcBef>
              <a:spcPct val="0"/>
            </a:spcBef>
            <a:spcAft>
              <a:spcPct val="35000"/>
            </a:spcAft>
            <a:buNone/>
          </a:pPr>
          <a:r>
            <a:rPr lang="en-US" sz="1400" b="1" kern="1200"/>
            <a:t>Based on Convolutional Layers</a:t>
          </a:r>
          <a:r>
            <a:rPr lang="en-US" sz="1400" kern="1200"/>
            <a:t>: All these models are built using convolutional layers, which are effective in capturing spatial and pattern information in images.</a:t>
          </a:r>
        </a:p>
      </dsp:txBody>
      <dsp:txXfrm>
        <a:off x="1819120" y="673"/>
        <a:ext cx="4545103" cy="1574995"/>
      </dsp:txXfrm>
    </dsp:sp>
    <dsp:sp modelId="{99A15976-E9B3-442A-91E3-5EEC4DDB8A24}">
      <dsp:nvSpPr>
        <dsp:cNvPr id="0" name=""/>
        <dsp:cNvSpPr/>
      </dsp:nvSpPr>
      <dsp:spPr>
        <a:xfrm>
          <a:off x="0" y="1969418"/>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8BD290-4CCD-4692-8256-4EAE39CD96EC}">
      <dsp:nvSpPr>
        <dsp:cNvPr id="0" name=""/>
        <dsp:cNvSpPr/>
      </dsp:nvSpPr>
      <dsp:spPr>
        <a:xfrm>
          <a:off x="476436" y="2323792"/>
          <a:ext cx="866247" cy="8662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F20DEF-1977-4CD6-B4B6-322945C5D5CD}">
      <dsp:nvSpPr>
        <dsp:cNvPr id="0" name=""/>
        <dsp:cNvSpPr/>
      </dsp:nvSpPr>
      <dsp:spPr>
        <a:xfrm>
          <a:off x="1819120" y="1969418"/>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622300">
            <a:lnSpc>
              <a:spcPct val="100000"/>
            </a:lnSpc>
            <a:spcBef>
              <a:spcPct val="0"/>
            </a:spcBef>
            <a:spcAft>
              <a:spcPct val="35000"/>
            </a:spcAft>
            <a:buNone/>
          </a:pPr>
          <a:r>
            <a:rPr lang="en-US" sz="1400" b="1" kern="1200"/>
            <a:t>Hierarchical Feature Extraction</a:t>
          </a:r>
          <a:r>
            <a:rPr lang="en-US" sz="1400" kern="1200"/>
            <a:t>: These networks typically extract features in a hierarchical manner, gradually moving from simple to complex patterns, aiding in recognizing complex patterns in images.</a:t>
          </a:r>
        </a:p>
      </dsp:txBody>
      <dsp:txXfrm>
        <a:off x="1819120" y="1969418"/>
        <a:ext cx="4545103" cy="1574995"/>
      </dsp:txXfrm>
    </dsp:sp>
    <dsp:sp modelId="{54780BC0-D516-4370-9344-176770730B22}">
      <dsp:nvSpPr>
        <dsp:cNvPr id="0" name=""/>
        <dsp:cNvSpPr/>
      </dsp:nvSpPr>
      <dsp:spPr>
        <a:xfrm>
          <a:off x="0" y="3938162"/>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D8E54C-F62B-4754-A85D-8299F571B4FC}">
      <dsp:nvSpPr>
        <dsp:cNvPr id="0" name=""/>
        <dsp:cNvSpPr/>
      </dsp:nvSpPr>
      <dsp:spPr>
        <a:xfrm>
          <a:off x="476436" y="4292537"/>
          <a:ext cx="866247" cy="8662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8A9A43-C06A-4309-9D64-55C769F050FC}">
      <dsp:nvSpPr>
        <dsp:cNvPr id="0" name=""/>
        <dsp:cNvSpPr/>
      </dsp:nvSpPr>
      <dsp:spPr>
        <a:xfrm>
          <a:off x="1819120" y="3938162"/>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622300">
            <a:lnSpc>
              <a:spcPct val="100000"/>
            </a:lnSpc>
            <a:spcBef>
              <a:spcPct val="0"/>
            </a:spcBef>
            <a:spcAft>
              <a:spcPct val="35000"/>
            </a:spcAft>
            <a:buNone/>
          </a:pPr>
          <a:r>
            <a:rPr lang="en-US" sz="1400" b="1" kern="1200"/>
            <a:t>Versatile for Various Vision Tasks</a:t>
          </a:r>
          <a:r>
            <a:rPr lang="en-US" sz="1400" kern="1200"/>
            <a:t>: Although these models might be optimized for specific tasks like image classification, object detection, or crowd counting, they are generally adaptable to a variety of computer vision tasks.</a:t>
          </a:r>
        </a:p>
      </dsp:txBody>
      <dsp:txXfrm>
        <a:off x="1819120" y="3938162"/>
        <a:ext cx="4545103" cy="157499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820741-7EDE-2843-9DB4-1AF316643353}">
      <dsp:nvSpPr>
        <dsp:cNvPr id="0" name=""/>
        <dsp:cNvSpPr/>
      </dsp:nvSpPr>
      <dsp:spPr>
        <a:xfrm>
          <a:off x="0" y="445662"/>
          <a:ext cx="6812280" cy="1077299"/>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28709" tIns="249936" rIns="528709"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Specially designed for crowd counting tasks.</a:t>
          </a:r>
        </a:p>
        <a:p>
          <a:pPr marL="114300" lvl="1" indent="-114300" algn="l" defTabSz="533400">
            <a:lnSpc>
              <a:spcPct val="90000"/>
            </a:lnSpc>
            <a:spcBef>
              <a:spcPct val="0"/>
            </a:spcBef>
            <a:spcAft>
              <a:spcPct val="15000"/>
            </a:spcAft>
            <a:buChar char="•"/>
          </a:pPr>
          <a:r>
            <a:rPr lang="en-US" sz="1200" kern="1200"/>
            <a:t>Utilizes densely connected convolutional layers to better handle highly congested scenes.</a:t>
          </a:r>
        </a:p>
        <a:p>
          <a:pPr marL="114300" lvl="1" indent="-114300" algn="l" defTabSz="533400">
            <a:lnSpc>
              <a:spcPct val="90000"/>
            </a:lnSpc>
            <a:spcBef>
              <a:spcPct val="0"/>
            </a:spcBef>
            <a:spcAft>
              <a:spcPct val="15000"/>
            </a:spcAft>
            <a:buChar char="•"/>
          </a:pPr>
          <a:r>
            <a:rPr lang="en-US" sz="1200" kern="1200"/>
            <a:t>Suitable for estimating the density of crowds in images.</a:t>
          </a:r>
        </a:p>
      </dsp:txBody>
      <dsp:txXfrm>
        <a:off x="0" y="445662"/>
        <a:ext cx="6812280" cy="1077299"/>
      </dsp:txXfrm>
    </dsp:sp>
    <dsp:sp modelId="{BD744F8B-9663-1447-BD9D-A093B68E155B}">
      <dsp:nvSpPr>
        <dsp:cNvPr id="0" name=""/>
        <dsp:cNvSpPr/>
      </dsp:nvSpPr>
      <dsp:spPr>
        <a:xfrm>
          <a:off x="340613" y="268542"/>
          <a:ext cx="4768595" cy="3542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242" tIns="0" rIns="180242" bIns="0" numCol="1" spcCol="1270" anchor="ctr" anchorCtr="0">
          <a:noAutofit/>
        </a:bodyPr>
        <a:lstStyle/>
        <a:p>
          <a:pPr marL="0" lvl="0" indent="0" algn="l" defTabSz="533400">
            <a:lnSpc>
              <a:spcPct val="90000"/>
            </a:lnSpc>
            <a:spcBef>
              <a:spcPct val="0"/>
            </a:spcBef>
            <a:spcAft>
              <a:spcPct val="35000"/>
            </a:spcAft>
            <a:buNone/>
          </a:pPr>
          <a:r>
            <a:rPr lang="en-US" sz="1200" b="1" kern="1200" dirty="0"/>
            <a:t>CSRNet</a:t>
          </a:r>
          <a:endParaRPr lang="en-US" sz="1200" kern="1200" dirty="0"/>
        </a:p>
      </dsp:txBody>
      <dsp:txXfrm>
        <a:off x="357906" y="285835"/>
        <a:ext cx="4734009" cy="319654"/>
      </dsp:txXfrm>
    </dsp:sp>
    <dsp:sp modelId="{53DA1C33-AB66-4344-8D06-C98E1D3173E9}">
      <dsp:nvSpPr>
        <dsp:cNvPr id="0" name=""/>
        <dsp:cNvSpPr/>
      </dsp:nvSpPr>
      <dsp:spPr>
        <a:xfrm>
          <a:off x="0" y="1764882"/>
          <a:ext cx="6812280" cy="869399"/>
        </a:xfrm>
        <a:prstGeom prst="rect">
          <a:avLst/>
        </a:prstGeom>
        <a:solidFill>
          <a:schemeClr val="lt1">
            <a:alpha val="90000"/>
            <a:hueOff val="0"/>
            <a:satOff val="0"/>
            <a:lumOff val="0"/>
            <a:alphaOff val="0"/>
          </a:schemeClr>
        </a:solidFill>
        <a:ln w="12700" cap="flat" cmpd="sng" algn="ctr">
          <a:solidFill>
            <a:schemeClr val="accent5">
              <a:hueOff val="5803289"/>
              <a:satOff val="2564"/>
              <a:lumOff val="-281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28709" tIns="249936" rIns="528709"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A broad category referring to any neural network built with convolutional layers.</a:t>
          </a:r>
        </a:p>
        <a:p>
          <a:pPr marL="114300" lvl="1" indent="-114300" algn="l" defTabSz="533400">
            <a:lnSpc>
              <a:spcPct val="90000"/>
            </a:lnSpc>
            <a:spcBef>
              <a:spcPct val="0"/>
            </a:spcBef>
            <a:spcAft>
              <a:spcPct val="15000"/>
            </a:spcAft>
            <a:buChar char="•"/>
          </a:pPr>
          <a:r>
            <a:rPr lang="en-US" sz="1200" kern="1200"/>
            <a:t>Can have various architectures, ranging from simple few-layered networks to complex multi-layered ones.</a:t>
          </a:r>
        </a:p>
      </dsp:txBody>
      <dsp:txXfrm>
        <a:off x="0" y="1764882"/>
        <a:ext cx="6812280" cy="869399"/>
      </dsp:txXfrm>
    </dsp:sp>
    <dsp:sp modelId="{D62CCB7E-4E38-CE49-B351-4CFAFEB0A92F}">
      <dsp:nvSpPr>
        <dsp:cNvPr id="0" name=""/>
        <dsp:cNvSpPr/>
      </dsp:nvSpPr>
      <dsp:spPr>
        <a:xfrm>
          <a:off x="340613" y="1587762"/>
          <a:ext cx="4768595" cy="354240"/>
        </a:xfrm>
        <a:prstGeom prst="roundRect">
          <a:avLst/>
        </a:prstGeom>
        <a:solidFill>
          <a:schemeClr val="accent5">
            <a:hueOff val="5803289"/>
            <a:satOff val="2564"/>
            <a:lumOff val="-28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242" tIns="0" rIns="180242" bIns="0" numCol="1" spcCol="1270" anchor="ctr" anchorCtr="0">
          <a:noAutofit/>
        </a:bodyPr>
        <a:lstStyle/>
        <a:p>
          <a:pPr marL="0" lvl="0" indent="0" algn="l" defTabSz="533400">
            <a:lnSpc>
              <a:spcPct val="90000"/>
            </a:lnSpc>
            <a:spcBef>
              <a:spcPct val="0"/>
            </a:spcBef>
            <a:spcAft>
              <a:spcPct val="35000"/>
            </a:spcAft>
            <a:buNone/>
          </a:pPr>
          <a:r>
            <a:rPr lang="en-US" sz="1200" b="1" kern="1200"/>
            <a:t>CNN (General Term)</a:t>
          </a:r>
          <a:endParaRPr lang="en-US" sz="1200" kern="1200"/>
        </a:p>
      </dsp:txBody>
      <dsp:txXfrm>
        <a:off x="357906" y="1605055"/>
        <a:ext cx="4734009" cy="319654"/>
      </dsp:txXfrm>
    </dsp:sp>
    <dsp:sp modelId="{F75EC8DD-7E3D-AA44-BD86-71EB51166936}">
      <dsp:nvSpPr>
        <dsp:cNvPr id="0" name=""/>
        <dsp:cNvSpPr/>
      </dsp:nvSpPr>
      <dsp:spPr>
        <a:xfrm>
          <a:off x="0" y="2876201"/>
          <a:ext cx="6812280" cy="1077299"/>
        </a:xfrm>
        <a:prstGeom prst="rect">
          <a:avLst/>
        </a:prstGeom>
        <a:solidFill>
          <a:schemeClr val="lt1">
            <a:alpha val="90000"/>
            <a:hueOff val="0"/>
            <a:satOff val="0"/>
            <a:lumOff val="0"/>
            <a:alphaOff val="0"/>
          </a:schemeClr>
        </a:solidFill>
        <a:ln w="12700" cap="flat" cmpd="sng" algn="ctr">
          <a:solidFill>
            <a:schemeClr val="accent5">
              <a:hueOff val="11606578"/>
              <a:satOff val="5128"/>
              <a:lumOff val="-562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28709" tIns="249936" rIns="528709"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Designed for vision applications on mobile and embedded devices, optimizing for speed and memory efficiency.</a:t>
          </a:r>
        </a:p>
        <a:p>
          <a:pPr marL="114300" lvl="1" indent="-114300" algn="l" defTabSz="533400">
            <a:lnSpc>
              <a:spcPct val="90000"/>
            </a:lnSpc>
            <a:spcBef>
              <a:spcPct val="0"/>
            </a:spcBef>
            <a:spcAft>
              <a:spcPct val="15000"/>
            </a:spcAft>
            <a:buChar char="•"/>
          </a:pPr>
          <a:r>
            <a:rPr lang="en-US" sz="1200" kern="1200"/>
            <a:t>Uses depthwise separable convolutions to reduce computation and model size.</a:t>
          </a:r>
        </a:p>
        <a:p>
          <a:pPr marL="114300" lvl="1" indent="-114300" algn="l" defTabSz="533400">
            <a:lnSpc>
              <a:spcPct val="90000"/>
            </a:lnSpc>
            <a:spcBef>
              <a:spcPct val="0"/>
            </a:spcBef>
            <a:spcAft>
              <a:spcPct val="15000"/>
            </a:spcAft>
            <a:buChar char="•"/>
          </a:pPr>
          <a:r>
            <a:rPr lang="en-US" sz="1200" kern="1200"/>
            <a:t>Ideal for real-time vision processing in resource-constrained environments.</a:t>
          </a:r>
        </a:p>
      </dsp:txBody>
      <dsp:txXfrm>
        <a:off x="0" y="2876201"/>
        <a:ext cx="6812280" cy="1077299"/>
      </dsp:txXfrm>
    </dsp:sp>
    <dsp:sp modelId="{DB71D0D6-FAA5-7F41-A5F4-558586602B90}">
      <dsp:nvSpPr>
        <dsp:cNvPr id="0" name=""/>
        <dsp:cNvSpPr/>
      </dsp:nvSpPr>
      <dsp:spPr>
        <a:xfrm>
          <a:off x="340613" y="2699081"/>
          <a:ext cx="4768595" cy="354240"/>
        </a:xfrm>
        <a:prstGeom prst="roundRect">
          <a:avLst/>
        </a:prstGeom>
        <a:solidFill>
          <a:schemeClr val="accent5">
            <a:hueOff val="11606578"/>
            <a:satOff val="5128"/>
            <a:lumOff val="-56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242" tIns="0" rIns="180242" bIns="0" numCol="1" spcCol="1270" anchor="ctr" anchorCtr="0">
          <a:noAutofit/>
        </a:bodyPr>
        <a:lstStyle/>
        <a:p>
          <a:pPr marL="0" lvl="0" indent="0" algn="l" defTabSz="533400">
            <a:lnSpc>
              <a:spcPct val="90000"/>
            </a:lnSpc>
            <a:spcBef>
              <a:spcPct val="0"/>
            </a:spcBef>
            <a:spcAft>
              <a:spcPct val="35000"/>
            </a:spcAft>
            <a:buNone/>
          </a:pPr>
          <a:r>
            <a:rPr lang="en-US" sz="1200" b="1" kern="1200"/>
            <a:t>MobileNet</a:t>
          </a:r>
          <a:endParaRPr lang="en-US" sz="1200" kern="1200"/>
        </a:p>
      </dsp:txBody>
      <dsp:txXfrm>
        <a:off x="357906" y="2716374"/>
        <a:ext cx="4734009" cy="319654"/>
      </dsp:txXfrm>
    </dsp:sp>
    <dsp:sp modelId="{4252005E-DC7D-9047-951F-ADCCB0D53006}">
      <dsp:nvSpPr>
        <dsp:cNvPr id="0" name=""/>
        <dsp:cNvSpPr/>
      </dsp:nvSpPr>
      <dsp:spPr>
        <a:xfrm>
          <a:off x="0" y="4195422"/>
          <a:ext cx="6812280" cy="1077299"/>
        </a:xfrm>
        <a:prstGeom prst="rect">
          <a:avLst/>
        </a:prstGeom>
        <a:solidFill>
          <a:schemeClr val="lt1">
            <a:alpha val="90000"/>
            <a:hueOff val="0"/>
            <a:satOff val="0"/>
            <a:lumOff val="0"/>
            <a:alphaOff val="0"/>
          </a:schemeClr>
        </a:solidFill>
        <a:ln w="12700" cap="flat" cmpd="sng" algn="ctr">
          <a:solidFill>
            <a:schemeClr val="accent5">
              <a:hueOff val="17409866"/>
              <a:satOff val="7692"/>
              <a:lumOff val="-843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28709" tIns="249936" rIns="528709"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A deep network with 16 layers, featuring repetitive convolutional and pooling layers.</a:t>
          </a:r>
        </a:p>
        <a:p>
          <a:pPr marL="114300" lvl="1" indent="-114300" algn="l" defTabSz="533400">
            <a:lnSpc>
              <a:spcPct val="90000"/>
            </a:lnSpc>
            <a:spcBef>
              <a:spcPct val="0"/>
            </a:spcBef>
            <a:spcAft>
              <a:spcPct val="15000"/>
            </a:spcAft>
            <a:buChar char="•"/>
          </a:pPr>
          <a:r>
            <a:rPr lang="en-US" sz="1200" kern="1200"/>
            <a:t>Though larger in size, it's simple, efficient, and easy to comprehend.</a:t>
          </a:r>
        </a:p>
        <a:p>
          <a:pPr marL="114300" lvl="1" indent="-114300" algn="l" defTabSz="533400">
            <a:lnSpc>
              <a:spcPct val="90000"/>
            </a:lnSpc>
            <a:spcBef>
              <a:spcPct val="0"/>
            </a:spcBef>
            <a:spcAft>
              <a:spcPct val="15000"/>
            </a:spcAft>
            <a:buChar char="•"/>
          </a:pPr>
          <a:r>
            <a:rPr lang="en-US" sz="1200" kern="1200"/>
            <a:t>Performs exceptionally well in image classification and feature extraction tasks.</a:t>
          </a:r>
        </a:p>
      </dsp:txBody>
      <dsp:txXfrm>
        <a:off x="0" y="4195422"/>
        <a:ext cx="6812280" cy="1077299"/>
      </dsp:txXfrm>
    </dsp:sp>
    <dsp:sp modelId="{7BC97BDF-872F-9B48-B0E5-63EB3484E33A}">
      <dsp:nvSpPr>
        <dsp:cNvPr id="0" name=""/>
        <dsp:cNvSpPr/>
      </dsp:nvSpPr>
      <dsp:spPr>
        <a:xfrm>
          <a:off x="340613" y="4018301"/>
          <a:ext cx="4768595" cy="354240"/>
        </a:xfrm>
        <a:prstGeom prst="roundRect">
          <a:avLst/>
        </a:prstGeom>
        <a:solidFill>
          <a:schemeClr val="accent5">
            <a:hueOff val="17409866"/>
            <a:satOff val="7692"/>
            <a:lumOff val="-84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242" tIns="0" rIns="180242" bIns="0" numCol="1" spcCol="1270" anchor="ctr" anchorCtr="0">
          <a:noAutofit/>
        </a:bodyPr>
        <a:lstStyle/>
        <a:p>
          <a:pPr marL="0" lvl="0" indent="0" algn="l" defTabSz="533400">
            <a:lnSpc>
              <a:spcPct val="90000"/>
            </a:lnSpc>
            <a:spcBef>
              <a:spcPct val="0"/>
            </a:spcBef>
            <a:spcAft>
              <a:spcPct val="35000"/>
            </a:spcAft>
            <a:buNone/>
          </a:pPr>
          <a:r>
            <a:rPr lang="en-US" sz="1200" b="1" kern="1200"/>
            <a:t>VGG16</a:t>
          </a:r>
          <a:endParaRPr lang="en-US" sz="1200" kern="1200"/>
        </a:p>
      </dsp:txBody>
      <dsp:txXfrm>
        <a:off x="357906" y="4035594"/>
        <a:ext cx="4734009" cy="31965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contDir" val="sameDir"/>
            <dgm:param type="grDir" val="tL"/>
            <dgm:param type="flowDir" val="row"/>
          </dgm:alg>
        </dgm:if>
        <dgm:else name="Name5">
          <dgm:alg type="snake">
            <dgm:param type="contDir" val="sameDir"/>
            <dgm:param type="grDir" val="tR"/>
            <dgm:param type="flowDir" val="row"/>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parTxLTRAlign" val="l"/>
                  <dgm:param type="parTxRTLAlign" val="l"/>
                  <dgm:param type="shpTxLTRAlignCh" val="l"/>
                  <dgm:param type="shpTxRTLAlignCh" val="l"/>
                  <dgm:param type="txAnchorVert" val="mid"/>
                </dgm:alg>
              </dgm:if>
              <dgm:else name="Name9">
                <dgm:alg type="tx">
                  <dgm:param type="parTxLTRAlign" val="r"/>
                  <dgm:param type="parTxRTLAlign" val="r"/>
                  <dgm:param type="shpTxLTRAlignCh" val="r"/>
                  <dgm:param type="shpTxRTLAlignCh" val="r"/>
                  <dgm:param type="txAnchorVert" val="mid"/>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endParaRPr lang="en-US" dirty="0"/>
          </a:p>
        </p:txBody>
      </p:sp>
      <p:sp>
        <p:nvSpPr>
          <p:cNvPr id="3" name="Subtitle 2"/>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4" name="Date Placeholder 3"/>
          <p:cNvSpPr>
            <a:spLocks noGrp="1"/>
          </p:cNvSpPr>
          <p:nvPr>
            <p:ph type="dt" sz="half" idx="10"/>
          </p:nvPr>
        </p:nvSpPr>
        <p:spPr>
          <a:xfrm>
            <a:off x="576072" y="6356350"/>
            <a:ext cx="2743200" cy="365125"/>
          </a:xfrm>
        </p:spPr>
        <p:txBody>
          <a:bodyPr/>
          <a:lstStyle/>
          <a:p>
            <a:fld id="{02AC24A9-CCB6-4F8D-B8DB-C2F3692CFA5A}"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869680" y="6356350"/>
            <a:ext cx="2743200" cy="365125"/>
          </a:xfrm>
        </p:spPr>
        <p:txBody>
          <a:bodyPr/>
          <a:lstStyle/>
          <a:p>
            <a:fld id="{B2DC25EE-239B-4C5F-AAD1-255A7D5F1EE2}" type="slidenum">
              <a:rPr lang="en-US" smtClean="0"/>
            </a:fld>
            <a:endParaRPr lang="en-US" dirty="0"/>
          </a:p>
        </p:txBody>
      </p:sp>
      <p:sp>
        <p:nvSpPr>
          <p:cNvPr id="8" name="Rectangle 7"/>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2AC24A9-CCB6-4F8D-B8DB-C2F3692CFA5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2AC24A9-CCB6-4F8D-B8DB-C2F3692CFA5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endParaRPr lang="en-US" dirty="0"/>
          </a:p>
        </p:txBody>
      </p:sp>
      <p:sp>
        <p:nvSpPr>
          <p:cNvPr id="3" name="Content Placeholder 2"/>
          <p:cNvSpPr>
            <a:spLocks noGrp="1"/>
          </p:cNvSpPr>
          <p:nvPr>
            <p:ph idx="1"/>
          </p:nvPr>
        </p:nvSpPr>
        <p:spPr>
          <a:xfrm>
            <a:off x="1115568" y="2478024"/>
            <a:ext cx="10168128" cy="3694176"/>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a:xfrm>
            <a:off x="1115568" y="6356350"/>
            <a:ext cx="2743200" cy="365125"/>
          </a:xfrm>
        </p:spPr>
        <p:txBody>
          <a:bodyPr/>
          <a:lstStyle/>
          <a:p>
            <a:fld id="{02AC24A9-CCB6-4F8D-B8DB-C2F3692CFA5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40496" y="6356350"/>
            <a:ext cx="2743200" cy="365125"/>
          </a:xfrm>
        </p:spPr>
        <p:txBody>
          <a:bodyPr/>
          <a:lstStyle/>
          <a:p>
            <a:fld id="{B2DC25EE-239B-4C5F-AAD1-255A7D5F1EE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endParaRPr lang="en-US" dirty="0"/>
          </a:p>
        </p:txBody>
      </p:sp>
      <p:sp>
        <p:nvSpPr>
          <p:cNvPr id="3" name="Text Placeholder 2"/>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endParaRPr lang="en-US" dirty="0"/>
          </a:p>
        </p:txBody>
      </p:sp>
      <p:sp>
        <p:nvSpPr>
          <p:cNvPr id="3" name="Content Placeholder 2"/>
          <p:cNvSpPr>
            <a:spLocks noGrp="1"/>
          </p:cNvSpPr>
          <p:nvPr>
            <p:ph sz="half" idx="1"/>
          </p:nvPr>
        </p:nvSpPr>
        <p:spPr>
          <a:xfrm>
            <a:off x="1115568" y="2478024"/>
            <a:ext cx="4937760" cy="3694176"/>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6345936" y="2478024"/>
            <a:ext cx="4937760" cy="3694176"/>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Date Placeholder 4"/>
          <p:cNvSpPr>
            <a:spLocks noGrp="1"/>
          </p:cNvSpPr>
          <p:nvPr>
            <p:ph type="dt" sz="half" idx="10"/>
          </p:nvPr>
        </p:nvSpPr>
        <p:spPr>
          <a:xfrm>
            <a:off x="1115568" y="6356350"/>
            <a:ext cx="2743200" cy="365125"/>
          </a:xfrm>
        </p:spPr>
        <p:txBody>
          <a:bodyPr/>
          <a:lstStyle/>
          <a:p>
            <a:fld id="{02AC24A9-CCB6-4F8D-B8DB-C2F3692CFA5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540496" y="6356350"/>
            <a:ext cx="2743200" cy="365125"/>
          </a:xfrm>
        </p:spPr>
        <p:txBody>
          <a:bodyPr/>
          <a:lstStyle/>
          <a:p>
            <a:fld id="{B2DC25EE-239B-4C5F-AAD1-255A7D5F1EE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endParaRPr lang="en-US" dirty="0"/>
          </a:p>
        </p:txBody>
      </p:sp>
      <p:sp>
        <p:nvSpPr>
          <p:cNvPr id="3" name="Text Placeholder 2"/>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a:xfrm>
            <a:off x="1115568" y="6356350"/>
            <a:ext cx="2743200" cy="365125"/>
          </a:xfrm>
        </p:spPr>
        <p:txBody>
          <a:bodyPr/>
          <a:lstStyle/>
          <a:p>
            <a:fld id="{02AC24A9-CCB6-4F8D-B8DB-C2F3692CFA5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540496" y="6356350"/>
            <a:ext cx="2743200" cy="365125"/>
          </a:xfrm>
        </p:spPr>
        <p:txBody>
          <a:bodyPr/>
          <a:lstStyle/>
          <a:p>
            <a:fld id="{B2DC25EE-239B-4C5F-AAD1-255A7D5F1EE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endParaRPr lang="en-US" dirty="0"/>
          </a:p>
        </p:txBody>
      </p:sp>
      <p:sp>
        <p:nvSpPr>
          <p:cNvPr id="3" name="Content Placeholder 2"/>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a:xfrm>
            <a:off x="868680" y="6356350"/>
            <a:ext cx="2743200" cy="365125"/>
          </a:xfrm>
        </p:spPr>
        <p:txBody>
          <a:bodyPr/>
          <a:lstStyle/>
          <a:p>
            <a:fld id="{02AC24A9-CCB6-4F8D-B8DB-C2F3692CFA5A}"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endParaRPr lang="en-US" dirty="0"/>
          </a:p>
        </p:txBody>
      </p:sp>
      <p:sp>
        <p:nvSpPr>
          <p:cNvPr id="3" name="Picture Placeholder 2"/>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US" dirty="0"/>
          </a:p>
        </p:txBody>
      </p:sp>
      <p:sp>
        <p:nvSpPr>
          <p:cNvPr id="4" name="Text Placeholder 3"/>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a:xfrm>
            <a:off x="868680" y="6356350"/>
            <a:ext cx="2743200" cy="365125"/>
          </a:xfrm>
        </p:spPr>
        <p:txBody>
          <a:bodyPr/>
          <a:lstStyle/>
          <a:p>
            <a:fld id="{02AC24A9-CCB6-4F8D-B8DB-C2F3692CFA5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3.svg"/><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sv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hyperlink" Target="https://www.kaggle.com/datasets/fmena14/crowd-counting/data" TargetMode="Externa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7981" y="1122363"/>
            <a:ext cx="4023360" cy="3204134"/>
          </a:xfrm>
        </p:spPr>
        <p:txBody>
          <a:bodyPr anchor="b">
            <a:normAutofit/>
          </a:bodyPr>
          <a:lstStyle/>
          <a:p>
            <a:r>
              <a:rPr lang="en-US" sz="4800" dirty="0">
                <a:latin typeface="Arial" panose="020B0604020202020204" pitchFamily="34" charset="0"/>
                <a:cs typeface="Arial" panose="020B0604020202020204" pitchFamily="34" charset="0"/>
              </a:rPr>
              <a:t>Final</a:t>
            </a:r>
            <a:r>
              <a:rPr lang="en-US" sz="4800" b="1" dirty="0">
                <a:latin typeface="Arial" panose="020B0604020202020204" pitchFamily="34" charset="0"/>
                <a:cs typeface="Arial" panose="020B0604020202020204" pitchFamily="34" charset="0"/>
              </a:rPr>
              <a:t> Project Presentation</a:t>
            </a:r>
            <a:endParaRPr lang="en-US" sz="4800" b="1"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477981" y="4872922"/>
            <a:ext cx="3933306" cy="1208141"/>
          </a:xfrm>
        </p:spPr>
        <p:txBody>
          <a:bodyPr>
            <a:normAutofit/>
          </a:bodyPr>
          <a:lstStyle/>
          <a:p>
            <a:r>
              <a:rPr lang="en-US" sz="2000" i="1" dirty="0">
                <a:latin typeface="Arial" panose="020B0604020202020204" pitchFamily="34" charset="0"/>
                <a:cs typeface="Arial" panose="020B0604020202020204" pitchFamily="34" charset="0"/>
              </a:rPr>
              <a:t>Jihao Zhang &amp; </a:t>
            </a:r>
            <a:r>
              <a:rPr lang="en-US" sz="2000" i="1" dirty="0" err="1">
                <a:latin typeface="Arial" panose="020B0604020202020204" pitchFamily="34" charset="0"/>
                <a:cs typeface="Arial" panose="020B0604020202020204" pitchFamily="34" charset="0"/>
              </a:rPr>
              <a:t>Zeyang</a:t>
            </a:r>
            <a:r>
              <a:rPr lang="en-US" sz="2000" i="1" dirty="0">
                <a:latin typeface="Arial" panose="020B0604020202020204" pitchFamily="34" charset="0"/>
                <a:cs typeface="Arial" panose="020B0604020202020204" pitchFamily="34" charset="0"/>
              </a:rPr>
              <a:t> Wang</a:t>
            </a:r>
            <a:endParaRPr lang="en-US" sz="2000" i="1" dirty="0">
              <a:latin typeface="Arial" panose="020B0604020202020204" pitchFamily="34" charset="0"/>
              <a:cs typeface="Arial" panose="020B0604020202020204" pitchFamily="34" charset="0"/>
            </a:endParaRPr>
          </a:p>
        </p:txBody>
      </p:sp>
      <p:sp>
        <p:nvSpPr>
          <p:cNvPr id="22" name="Rectangle 21"/>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p:cNvSpPr>
            <a:spLocks noGrp="1" noRot="1" noChangeAspect="1" noMove="1" noResize="1" noEditPoints="1" noAdjustHandles="1" noChangeArrowheads="1" noChangeShapeType="1" noTextEdit="1"/>
          </p:cNvSpPr>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p:cNvPicPr>
            <a:picLocks noChangeAspect="1"/>
          </p:cNvPicPr>
          <p:nvPr/>
        </p:nvPicPr>
        <p:blipFill rotWithShape="1">
          <a:blip r:embed="rId1"/>
          <a:srcRect l="28212" r="2124" b="-1"/>
          <a:stretch>
            <a:fillRect/>
          </a:stretch>
        </p:blipFill>
        <p:spPr>
          <a:xfrm>
            <a:off x="5912541" y="625683"/>
            <a:ext cx="4750497" cy="54553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11480" y="987552"/>
            <a:ext cx="4485861" cy="1088136"/>
          </a:xfrm>
        </p:spPr>
        <p:txBody>
          <a:bodyPr anchor="b">
            <a:normAutofit/>
          </a:bodyPr>
          <a:lstStyle/>
          <a:p>
            <a:r>
              <a:rPr lang="en-US" sz="3400" dirty="0"/>
              <a:t>Choices</a:t>
            </a:r>
            <a:endParaRPr lang="en-US" sz="3400" dirty="0"/>
          </a:p>
        </p:txBody>
      </p:sp>
      <p:sp>
        <p:nvSpPr>
          <p:cNvPr id="34" name="Rectangle 33"/>
          <p:cNvSpPr>
            <a:spLocks noGrp="1" noRot="1" noChangeAspect="1" noMove="1" noResize="1" noEditPoints="1" noAdjustHandles="1" noChangeArrowheads="1" noChangeShapeType="1" noTextEdit="1"/>
          </p:cNvSpPr>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p:cNvSpPr>
            <a:spLocks noGrp="1" noRot="1" noChangeAspect="1" noMove="1" noResize="1" noEditPoints="1" noAdjustHandles="1" noChangeArrowheads="1" noChangeShapeType="1" noTextEdit="1"/>
          </p:cNvSpPr>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411479" y="2688336"/>
            <a:ext cx="4498848" cy="3584448"/>
          </a:xfrm>
        </p:spPr>
        <p:txBody>
          <a:bodyPr anchor="t">
            <a:normAutofit/>
          </a:bodyPr>
          <a:lstStyle/>
          <a:p>
            <a:pPr marL="0" indent="0">
              <a:buNone/>
            </a:pPr>
            <a:r>
              <a:rPr lang="en-US" sz="1700" b="1" dirty="0"/>
              <a:t>Neural Network Methods </a:t>
            </a:r>
            <a:endParaRPr lang="en-US" sz="1700" b="1" dirty="0"/>
          </a:p>
          <a:p>
            <a:pPr marL="0" indent="0">
              <a:buNone/>
            </a:pPr>
            <a:r>
              <a:rPr lang="en-US" sz="1700" dirty="0"/>
              <a:t>Neural networks, particularly in the form of deep learning, have revolutionized the field of computer vision. Their ability to learn complex patterns from data makes them exceptionally powerful for visual recognition tasks. </a:t>
            </a:r>
            <a:endParaRPr lang="en-US" sz="1700" dirty="0"/>
          </a:p>
          <a:p>
            <a:endParaRPr lang="en-US" sz="1700" dirty="0"/>
          </a:p>
        </p:txBody>
      </p:sp>
      <p:pic>
        <p:nvPicPr>
          <p:cNvPr id="28" name="Picture 27" descr="Different coloured dots on white wall"/>
          <p:cNvPicPr>
            <a:picLocks noChangeAspect="1"/>
          </p:cNvPicPr>
          <p:nvPr/>
        </p:nvPicPr>
        <p:blipFill rotWithShape="1">
          <a:blip r:embed="rId1"/>
          <a:srcRect l="12997" r="15232"/>
          <a:stretch>
            <a:fillRect/>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Rationality</a:t>
            </a:r>
            <a:endParaRPr lang="en-US" dirty="0"/>
          </a:p>
        </p:txBody>
      </p:sp>
      <p:graphicFrame>
        <p:nvGraphicFramePr>
          <p:cNvPr id="5" name="Content Placeholder 2"/>
          <p:cNvGraphicFramePr>
            <a:graphicFrameLocks noGrp="1"/>
          </p:cNvGraphicFramePr>
          <p:nvPr>
            <p:ph idx="1"/>
          </p:nvPr>
        </p:nvGraphicFramePr>
        <p:xfrm>
          <a:off x="1115568" y="2478024"/>
          <a:ext cx="10168128" cy="369417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p:cNvSpPr>
            <a:spLocks noGrp="1" noRot="1" noChangeAspect="1" noMove="1" noResize="1" noEditPoints="1" noAdjustHandles="1" noChangeArrowheads="1" noChangeShapeType="1" noTextEdit="1"/>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p:cNvSpPr>
            <a:spLocks noGrp="1" noRot="1" noChangeAspect="1" noMove="1" noResize="1" noEditPoints="1" noAdjustHandles="1" noChangeArrowheads="1" noChangeShapeType="1" noTextEdit="1"/>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ourglass and a calendar"/>
          <p:cNvPicPr>
            <a:picLocks noChangeAspect="1"/>
          </p:cNvPicPr>
          <p:nvPr/>
        </p:nvPicPr>
        <p:blipFill rotWithShape="1">
          <a:blip r:embed="rId1"/>
          <a:srcRect t="16045"/>
          <a:stretch>
            <a:fillRect/>
          </a:stretch>
        </p:blipFill>
        <p:spPr>
          <a:xfrm>
            <a:off x="20" y="-22"/>
            <a:ext cx="12191977" cy="6858022"/>
          </a:xfrm>
          <a:prstGeom prst="rect">
            <a:avLst/>
          </a:prstGeom>
        </p:spPr>
      </p:pic>
      <p:sp>
        <p:nvSpPr>
          <p:cNvPr id="26" name="Rectangle 25"/>
          <p:cNvSpPr>
            <a:spLocks noGrp="1" noRot="1" noChangeAspect="1" noMove="1" noResize="1" noEditPoints="1" noAdjustHandles="1" noChangeArrowheads="1" noChangeShapeType="1" noTextEdit="1"/>
          </p:cNvSpPr>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solidFill>
                  <a:schemeClr val="bg1"/>
                </a:solidFill>
              </a:rPr>
              <a:t>Timeline</a:t>
            </a:r>
            <a:endParaRPr lang="en-US" sz="4800">
              <a:solidFill>
                <a:schemeClr val="bg1"/>
              </a:solidFill>
            </a:endParaRPr>
          </a:p>
        </p:txBody>
      </p:sp>
      <p:sp>
        <p:nvSpPr>
          <p:cNvPr id="28" name="Rectangle 27"/>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p:cNvSpPr>
            <a:spLocks noGrp="1" noRot="1" noChangeAspect="1" noMove="1" noResize="1" noEditPoints="1" noAdjustHandles="1" noChangeArrowheads="1" noChangeShapeType="1" noTextEdit="1"/>
          </p:cNvSpPr>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Timeline</a:t>
            </a:r>
            <a:endParaRPr lang="en-US" dirty="0"/>
          </a:p>
        </p:txBody>
      </p:sp>
      <p:graphicFrame>
        <p:nvGraphicFramePr>
          <p:cNvPr id="5" name="Content Placeholder 2"/>
          <p:cNvGraphicFramePr>
            <a:graphicFrameLocks noGrp="1"/>
          </p:cNvGraphicFramePr>
          <p:nvPr>
            <p:ph idx="1"/>
          </p:nvPr>
        </p:nvGraphicFramePr>
        <p:xfrm>
          <a:off x="1115568" y="2478024"/>
          <a:ext cx="10168128" cy="369417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p:cNvSpPr>
            <a:spLocks noGrp="1" noRot="1" noChangeAspect="1" noMove="1" noResize="1" noEditPoints="1" noAdjustHandles="1" noChangeArrowheads="1" noChangeShapeType="1" noTextEdit="1"/>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p:cNvSpPr>
            <a:spLocks noGrp="1" noRot="1" noChangeAspect="1" noMove="1" noResize="1" noEditPoints="1" noAdjustHandles="1" noChangeArrowheads="1" noChangeShapeType="1" noTextEdit="1"/>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2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Close-up of hopscotch on a sidewalk"/>
          <p:cNvPicPr>
            <a:picLocks noChangeAspect="1"/>
          </p:cNvPicPr>
          <p:nvPr/>
        </p:nvPicPr>
        <p:blipFill rotWithShape="1">
          <a:blip r:embed="rId1"/>
          <a:srcRect l="8531" r="7095" b="-1"/>
          <a:stretch>
            <a:fillRect/>
          </a:stretch>
        </p:blipFill>
        <p:spPr>
          <a:xfrm>
            <a:off x="3523488" y="10"/>
            <a:ext cx="8668512" cy="6857990"/>
          </a:xfrm>
          <a:prstGeom prst="rect">
            <a:avLst/>
          </a:prstGeom>
        </p:spPr>
      </p:pic>
      <p:sp>
        <p:nvSpPr>
          <p:cNvPr id="23" name="Rectangle 22"/>
          <p:cNvSpPr>
            <a:spLocks noGrp="1" noRot="1" noChangeAspect="1" noMove="1" noResize="1" noEditPoints="1" noAdjustHandles="1" noChangeArrowheads="1" noChangeShapeType="1" noTextEdit="1"/>
          </p:cNvSpPr>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solidFill>
                  <a:schemeClr val="bg1"/>
                </a:solidFill>
              </a:rPr>
              <a:t>Practice</a:t>
            </a:r>
            <a:endParaRPr lang="en-US" sz="4800">
              <a:solidFill>
                <a:schemeClr val="bg1"/>
              </a:solidFill>
            </a:endParaRPr>
          </a:p>
        </p:txBody>
      </p:sp>
      <p:sp>
        <p:nvSpPr>
          <p:cNvPr id="17" name="Rectangle 16"/>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p:cNvSpPr>
            <a:spLocks noGrp="1" noRot="1" noChangeAspect="1" noMove="1" noResize="1" noEditPoints="1" noAdjustHandles="1" noChangeArrowheads="1" noChangeShapeType="1" noTextEdit="1"/>
          </p:cNvSpPr>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Selection</a:t>
            </a:r>
            <a:endParaRPr lang="en-US" dirty="0"/>
          </a:p>
        </p:txBody>
      </p:sp>
      <p:graphicFrame>
        <p:nvGraphicFramePr>
          <p:cNvPr id="5" name="Content Placeholder 2"/>
          <p:cNvGraphicFramePr>
            <a:graphicFrameLocks noGrp="1"/>
          </p:cNvGraphicFramePr>
          <p:nvPr>
            <p:ph idx="1"/>
          </p:nvPr>
        </p:nvGraphicFramePr>
        <p:xfrm>
          <a:off x="1115568" y="2478024"/>
          <a:ext cx="10168128" cy="369417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p:cNvSpPr>
            <a:spLocks noGrp="1" noRot="1" noChangeAspect="1" noMove="1" noResize="1" noEditPoints="1" noAdjustHandles="1" noChangeArrowheads="1" noChangeShapeType="1" noTextEdit="1"/>
          </p:cNvSpPr>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p:cNvSpPr>
            <a:spLocks noGrp="1" noRot="1" noChangeAspect="1" noMove="1" noResize="1" noEditPoints="1" noAdjustHandles="1" noChangeArrowheads="1" noChangeShapeType="1" noTextEdit="1"/>
          </p:cNvSpPr>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21792" y="1161288"/>
            <a:ext cx="3602736" cy="4526280"/>
          </a:xfrm>
        </p:spPr>
        <p:txBody>
          <a:bodyPr>
            <a:normAutofit/>
          </a:bodyPr>
          <a:lstStyle/>
          <a:p>
            <a:r>
              <a:rPr lang="en-US"/>
              <a:t>Common Aspects &amp; Rationality</a:t>
            </a:r>
            <a:endParaRPr lang="en-US" dirty="0"/>
          </a:p>
        </p:txBody>
      </p:sp>
      <p:sp>
        <p:nvSpPr>
          <p:cNvPr id="18" name="Rectangle 17"/>
          <p:cNvSpPr>
            <a:spLocks noGrp="1" noRot="1" noChangeAspect="1" noMove="1" noResize="1" noEditPoints="1" noAdjustHandles="1" noChangeArrowheads="1" noChangeShapeType="1" noTextEdit="1"/>
          </p:cNvSpPr>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Content Placeholder 2"/>
          <p:cNvGraphicFramePr>
            <a:graphicFrameLocks noGrp="1"/>
          </p:cNvGraphicFramePr>
          <p:nvPr>
            <p:ph idx="1"/>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9234" y="957447"/>
            <a:ext cx="3383280" cy="4943105"/>
          </a:xfrm>
        </p:spPr>
        <p:txBody>
          <a:bodyPr anchor="ctr">
            <a:normAutofit/>
          </a:bodyPr>
          <a:lstStyle/>
          <a:p>
            <a:r>
              <a:rPr lang="en-US"/>
              <a:t>Unique Features</a:t>
            </a:r>
            <a:endParaRPr lang="en-US" dirty="0"/>
          </a:p>
        </p:txBody>
      </p:sp>
      <p:sp>
        <p:nvSpPr>
          <p:cNvPr id="49" name="Rectangle 48"/>
          <p:cNvSpPr>
            <a:spLocks noGrp="1" noRot="1" noChangeAspect="1" noMove="1" noResize="1" noEditPoints="1" noAdjustHandles="1" noChangeArrowheads="1" noChangeShapeType="1" noTextEdit="1"/>
          </p:cNvSpPr>
          <p:nvPr/>
        </p:nvSpPr>
        <p:spPr>
          <a:xfrm rot="5400000">
            <a:off x="938126"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p:cNvSpPr>
            <a:spLocks noGrp="1" noRot="1" noChangeAspect="1" noMove="1" noResize="1" noEditPoints="1" noAdjustHandles="1" noChangeArrowheads="1" noChangeShapeType="1" noTextEdit="1"/>
          </p:cNvSpPr>
          <p:nvPr/>
        </p:nvSpPr>
        <p:spPr>
          <a:xfrm>
            <a:off x="659234" y="6163056"/>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p:cNvGraphicFramePr>
            <a:graphicFrameLocks noGrp="1"/>
          </p:cNvGraphicFramePr>
          <p:nvPr>
            <p:ph idx="1"/>
          </p:nvPr>
        </p:nvGraphicFramePr>
        <p:xfrm>
          <a:off x="4553712" y="621792"/>
          <a:ext cx="6812280" cy="554126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5320" y="429030"/>
            <a:ext cx="2834640" cy="5457589"/>
          </a:xfrm>
        </p:spPr>
        <p:txBody>
          <a:bodyPr anchor="ctr">
            <a:normAutofit/>
          </a:bodyPr>
          <a:lstStyle/>
          <a:p>
            <a:r>
              <a:rPr lang="en-US" dirty="0"/>
              <a:t>Result</a:t>
            </a:r>
            <a:endParaRPr lang="en-US" dirty="0"/>
          </a:p>
        </p:txBody>
      </p:sp>
      <p:sp>
        <p:nvSpPr>
          <p:cNvPr id="2057" name="Rectangle 2056"/>
          <p:cNvSpPr>
            <a:spLocks noGrp="1" noRot="1" noChangeAspect="1" noMove="1" noResize="1" noEditPoints="1" noAdjustHandles="1" noChangeArrowheads="1" noChangeShapeType="1" noTextEdit="1"/>
          </p:cNvSpPr>
          <p:nvPr/>
        </p:nvSpPr>
        <p:spPr>
          <a:xfrm>
            <a:off x="655320" y="6112341"/>
            <a:ext cx="10835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9" name="Rectangle 2058"/>
          <p:cNvSpPr>
            <a:spLocks noGrp="1" noRot="1" noChangeAspect="1" noMove="1" noResize="1" noEditPoints="1" noAdjustHandles="1" noChangeArrowheads="1" noChangeShapeType="1" noTextEdit="1"/>
          </p:cNvSpPr>
          <p:nvPr/>
        </p:nvSpPr>
        <p:spPr>
          <a:xfrm rot="5400000">
            <a:off x="2045208" y="4686084"/>
            <a:ext cx="54864" cy="2834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descr="A graph with blue lines and orange dots&#10;&#10;Description automatically generate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41648" y="836002"/>
            <a:ext cx="2380284" cy="17238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041648" y="2642295"/>
            <a:ext cx="2873609" cy="630942"/>
          </a:xfrm>
          <a:prstGeom prst="rect">
            <a:avLst/>
          </a:prstGeom>
          <a:noFill/>
        </p:spPr>
        <p:txBody>
          <a:bodyPr wrap="square" rtlCol="0">
            <a:spAutoFit/>
          </a:bodyPr>
          <a:lstStyle/>
          <a:p>
            <a:pPr algn="ctr" defTabSz="768350">
              <a:spcAft>
                <a:spcPts val="600"/>
              </a:spcAft>
            </a:pPr>
            <a:r>
              <a:rPr lang="en-US" sz="900" b="1" kern="1200" dirty="0">
                <a:solidFill>
                  <a:schemeClr val="tx1"/>
                </a:solidFill>
                <a:latin typeface="+mn-lt"/>
                <a:ea typeface="+mn-ea"/>
                <a:cs typeface="+mn-cs"/>
              </a:rPr>
              <a:t>CSRNet</a:t>
            </a:r>
            <a:endParaRPr lang="en-US" sz="900" b="1" kern="1200" dirty="0">
              <a:solidFill>
                <a:schemeClr val="tx1"/>
              </a:solidFill>
              <a:latin typeface="+mn-lt"/>
              <a:ea typeface="+mn-ea"/>
              <a:cs typeface="+mn-cs"/>
            </a:endParaRPr>
          </a:p>
          <a:p>
            <a:pPr defTabSz="768350">
              <a:spcAft>
                <a:spcPts val="600"/>
              </a:spcAft>
            </a:pPr>
            <a:r>
              <a:rPr lang="en-US" sz="800" b="1" kern="1200" dirty="0">
                <a:solidFill>
                  <a:schemeClr val="tx1"/>
                </a:solidFill>
                <a:latin typeface="+mn-lt"/>
                <a:ea typeface="+mn-ea"/>
                <a:cs typeface="+mn-cs"/>
              </a:rPr>
              <a:t>Training Set</a:t>
            </a:r>
            <a:r>
              <a:rPr lang="en-US" sz="800" kern="1200" dirty="0">
                <a:solidFill>
                  <a:schemeClr val="tx1"/>
                </a:solidFill>
                <a:latin typeface="+mn-lt"/>
                <a:ea typeface="+mn-ea"/>
                <a:cs typeface="+mn-cs"/>
              </a:rPr>
              <a:t>: Average loss: 0.5631, Accuracy: 33.94% </a:t>
            </a:r>
            <a:endParaRPr lang="en-US" sz="800" kern="1200" dirty="0">
              <a:solidFill>
                <a:schemeClr val="tx1"/>
              </a:solidFill>
              <a:latin typeface="+mn-lt"/>
              <a:ea typeface="+mn-ea"/>
              <a:cs typeface="+mn-cs"/>
            </a:endParaRPr>
          </a:p>
          <a:p>
            <a:pPr defTabSz="768350">
              <a:spcAft>
                <a:spcPts val="600"/>
              </a:spcAft>
            </a:pPr>
            <a:r>
              <a:rPr lang="en-US" sz="800" b="1" kern="1200" dirty="0">
                <a:solidFill>
                  <a:schemeClr val="tx1"/>
                </a:solidFill>
                <a:latin typeface="+mn-lt"/>
                <a:ea typeface="+mn-ea"/>
                <a:cs typeface="+mn-cs"/>
              </a:rPr>
              <a:t>Test Set</a:t>
            </a:r>
            <a:r>
              <a:rPr lang="en-US" sz="800" kern="1200" dirty="0">
                <a:solidFill>
                  <a:schemeClr val="tx1"/>
                </a:solidFill>
                <a:latin typeface="+mn-lt"/>
                <a:ea typeface="+mn-ea"/>
                <a:cs typeface="+mn-cs"/>
              </a:rPr>
              <a:t>: Average loss: 0.5735, Accuracy: 34.00% </a:t>
            </a:r>
            <a:endParaRPr lang="en-US" sz="900" dirty="0"/>
          </a:p>
        </p:txBody>
      </p:sp>
      <p:pic>
        <p:nvPicPr>
          <p:cNvPr id="5" name="Picture 2" descr="A graph of loss curves&#10;&#10;Description automatically generated"/>
          <p:cNvPicPr>
            <a:picLocks noChangeAspect="1" noChangeArrowheads="1"/>
          </p:cNvPicPr>
          <p:nvPr/>
        </p:nvPicPr>
        <p:blipFill>
          <a:blip r:embed="rId2"/>
          <a:srcRect/>
          <a:stretch>
            <a:fillRect/>
          </a:stretch>
        </p:blipFill>
        <p:spPr bwMode="auto">
          <a:xfrm>
            <a:off x="8467876" y="836002"/>
            <a:ext cx="2380284" cy="172373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467876" y="2642233"/>
            <a:ext cx="3026132" cy="630942"/>
          </a:xfrm>
          <a:prstGeom prst="rect">
            <a:avLst/>
          </a:prstGeom>
          <a:noFill/>
        </p:spPr>
        <p:txBody>
          <a:bodyPr wrap="square" rtlCol="0">
            <a:spAutoFit/>
          </a:bodyPr>
          <a:lstStyle/>
          <a:p>
            <a:pPr algn="ctr" defTabSz="768350">
              <a:spcAft>
                <a:spcPts val="600"/>
              </a:spcAft>
            </a:pPr>
            <a:r>
              <a:rPr lang="en-US" sz="900" b="1" kern="1200" dirty="0">
                <a:solidFill>
                  <a:schemeClr val="tx1"/>
                </a:solidFill>
                <a:latin typeface="+mn-lt"/>
                <a:ea typeface="+mn-ea"/>
                <a:cs typeface="+mn-cs"/>
              </a:rPr>
              <a:t>General CNN</a:t>
            </a:r>
            <a:endParaRPr lang="en-US" sz="900" b="1" kern="1200" dirty="0">
              <a:solidFill>
                <a:schemeClr val="tx1"/>
              </a:solidFill>
              <a:latin typeface="+mn-lt"/>
              <a:ea typeface="+mn-ea"/>
              <a:cs typeface="+mn-cs"/>
            </a:endParaRPr>
          </a:p>
          <a:p>
            <a:pPr defTabSz="768350">
              <a:spcAft>
                <a:spcPts val="600"/>
              </a:spcAft>
            </a:pPr>
            <a:r>
              <a:rPr lang="en-US" sz="800" b="1" kern="1200" dirty="0">
                <a:solidFill>
                  <a:schemeClr val="tx1"/>
                </a:solidFill>
                <a:latin typeface="+mn-lt"/>
                <a:ea typeface="+mn-ea"/>
                <a:cs typeface="+mn-cs"/>
              </a:rPr>
              <a:t>Training Set</a:t>
            </a:r>
            <a:r>
              <a:rPr lang="en-US" sz="800" kern="1200" dirty="0">
                <a:solidFill>
                  <a:schemeClr val="tx1"/>
                </a:solidFill>
                <a:latin typeface="+mn-lt"/>
                <a:ea typeface="+mn-ea"/>
                <a:cs typeface="+mn-cs"/>
              </a:rPr>
              <a:t>: Average loss: 0.0490, Accuracy: 98.12% </a:t>
            </a:r>
            <a:endParaRPr lang="en-US" sz="800" kern="1200" dirty="0">
              <a:solidFill>
                <a:schemeClr val="tx1"/>
              </a:solidFill>
              <a:latin typeface="+mn-lt"/>
              <a:ea typeface="+mn-ea"/>
              <a:cs typeface="+mn-cs"/>
            </a:endParaRPr>
          </a:p>
          <a:p>
            <a:pPr defTabSz="768350">
              <a:spcAft>
                <a:spcPts val="600"/>
              </a:spcAft>
            </a:pPr>
            <a:r>
              <a:rPr lang="en-US" sz="800" b="1" kern="1200" dirty="0">
                <a:solidFill>
                  <a:schemeClr val="tx1"/>
                </a:solidFill>
                <a:latin typeface="+mn-lt"/>
                <a:ea typeface="+mn-ea"/>
                <a:cs typeface="+mn-cs"/>
              </a:rPr>
              <a:t>Test Set</a:t>
            </a:r>
            <a:r>
              <a:rPr lang="en-US" sz="800" kern="1200" dirty="0">
                <a:solidFill>
                  <a:schemeClr val="tx1"/>
                </a:solidFill>
                <a:latin typeface="+mn-lt"/>
                <a:ea typeface="+mn-ea"/>
                <a:cs typeface="+mn-cs"/>
              </a:rPr>
              <a:t>: Average loss: 0.1591, Accuracy: 79.25%</a:t>
            </a:r>
            <a:endParaRPr lang="en-US" sz="900" dirty="0"/>
          </a:p>
        </p:txBody>
      </p:sp>
      <p:pic>
        <p:nvPicPr>
          <p:cNvPr id="7" name="Picture 2" descr="A graph of loss curves&#10;&#10;Description automatically generated"/>
          <p:cNvPicPr>
            <a:picLocks noChangeAspect="1" noChangeArrowheads="1"/>
          </p:cNvPicPr>
          <p:nvPr/>
        </p:nvPicPr>
        <p:blipFill>
          <a:blip r:embed="rId3"/>
          <a:srcRect/>
          <a:stretch>
            <a:fillRect/>
          </a:stretch>
        </p:blipFill>
        <p:spPr bwMode="auto">
          <a:xfrm>
            <a:off x="4041648" y="3355608"/>
            <a:ext cx="2380284" cy="169483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041648" y="5147390"/>
            <a:ext cx="2873609" cy="630942"/>
          </a:xfrm>
          <a:prstGeom prst="rect">
            <a:avLst/>
          </a:prstGeom>
          <a:noFill/>
        </p:spPr>
        <p:txBody>
          <a:bodyPr wrap="square" rtlCol="0">
            <a:spAutoFit/>
          </a:bodyPr>
          <a:lstStyle/>
          <a:p>
            <a:pPr algn="ctr" defTabSz="768350">
              <a:spcAft>
                <a:spcPts val="600"/>
              </a:spcAft>
            </a:pPr>
            <a:r>
              <a:rPr lang="en-US" sz="900" b="1" kern="1200" dirty="0">
                <a:solidFill>
                  <a:schemeClr val="tx1"/>
                </a:solidFill>
                <a:latin typeface="+mn-lt"/>
                <a:ea typeface="+mn-ea"/>
                <a:cs typeface="+mn-cs"/>
              </a:rPr>
              <a:t>Mobile Net</a:t>
            </a:r>
            <a:endParaRPr lang="en-US" sz="900" b="1" kern="1200" dirty="0">
              <a:solidFill>
                <a:schemeClr val="tx1"/>
              </a:solidFill>
              <a:latin typeface="+mn-lt"/>
              <a:ea typeface="+mn-ea"/>
              <a:cs typeface="+mn-cs"/>
            </a:endParaRPr>
          </a:p>
          <a:p>
            <a:pPr defTabSz="768350">
              <a:spcAft>
                <a:spcPts val="600"/>
              </a:spcAft>
            </a:pPr>
            <a:r>
              <a:rPr lang="en-US" sz="800" b="1" kern="1200" dirty="0">
                <a:solidFill>
                  <a:schemeClr val="tx1"/>
                </a:solidFill>
                <a:latin typeface="+mn-lt"/>
                <a:ea typeface="+mn-ea"/>
                <a:cs typeface="+mn-cs"/>
              </a:rPr>
              <a:t>Training Set</a:t>
            </a:r>
            <a:r>
              <a:rPr lang="en-US" sz="800" kern="1200" dirty="0">
                <a:solidFill>
                  <a:schemeClr val="tx1"/>
                </a:solidFill>
                <a:latin typeface="+mn-lt"/>
                <a:ea typeface="+mn-ea"/>
                <a:cs typeface="+mn-cs"/>
              </a:rPr>
              <a:t>: Average loss: 0.1468, Accuracy: 95.38% </a:t>
            </a:r>
            <a:endParaRPr lang="en-US" sz="800" kern="1200" dirty="0">
              <a:solidFill>
                <a:schemeClr val="tx1"/>
              </a:solidFill>
              <a:latin typeface="+mn-lt"/>
              <a:ea typeface="+mn-ea"/>
              <a:cs typeface="+mn-cs"/>
            </a:endParaRPr>
          </a:p>
          <a:p>
            <a:pPr defTabSz="768350">
              <a:spcAft>
                <a:spcPts val="600"/>
              </a:spcAft>
            </a:pPr>
            <a:r>
              <a:rPr lang="en-US" sz="800" b="1" kern="1200" dirty="0">
                <a:solidFill>
                  <a:schemeClr val="tx1"/>
                </a:solidFill>
                <a:latin typeface="+mn-lt"/>
                <a:ea typeface="+mn-ea"/>
                <a:cs typeface="+mn-cs"/>
              </a:rPr>
              <a:t>Test Set</a:t>
            </a:r>
            <a:r>
              <a:rPr lang="en-US" sz="800" kern="1200" dirty="0">
                <a:solidFill>
                  <a:schemeClr val="tx1"/>
                </a:solidFill>
                <a:latin typeface="+mn-lt"/>
                <a:ea typeface="+mn-ea"/>
                <a:cs typeface="+mn-cs"/>
              </a:rPr>
              <a:t>: Average loss: 0.5592, Accuracy: 77.75% </a:t>
            </a:r>
            <a:endParaRPr lang="en-US" sz="900" dirty="0"/>
          </a:p>
        </p:txBody>
      </p:sp>
      <p:pic>
        <p:nvPicPr>
          <p:cNvPr id="9" name="Picture 2" descr="A graph of loss curves&#10;&#10;Description automatically generated"/>
          <p:cNvPicPr>
            <a:picLocks noChangeAspect="1" noChangeArrowheads="1"/>
          </p:cNvPicPr>
          <p:nvPr/>
        </p:nvPicPr>
        <p:blipFill>
          <a:blip r:embed="rId4"/>
          <a:srcRect/>
          <a:stretch>
            <a:fillRect/>
          </a:stretch>
        </p:blipFill>
        <p:spPr bwMode="auto">
          <a:xfrm>
            <a:off x="8467876" y="3355608"/>
            <a:ext cx="2380284" cy="166205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467876" y="5130999"/>
            <a:ext cx="2873609" cy="630942"/>
          </a:xfrm>
          <a:prstGeom prst="rect">
            <a:avLst/>
          </a:prstGeom>
          <a:noFill/>
        </p:spPr>
        <p:txBody>
          <a:bodyPr wrap="square" rtlCol="0">
            <a:spAutoFit/>
          </a:bodyPr>
          <a:lstStyle/>
          <a:p>
            <a:pPr algn="ctr" defTabSz="768350">
              <a:spcAft>
                <a:spcPts val="600"/>
              </a:spcAft>
            </a:pPr>
            <a:r>
              <a:rPr lang="en-US" sz="900" b="1" kern="1200" dirty="0">
                <a:solidFill>
                  <a:schemeClr val="tx1"/>
                </a:solidFill>
                <a:latin typeface="+mn-lt"/>
                <a:ea typeface="+mn-ea"/>
                <a:cs typeface="+mn-cs"/>
              </a:rPr>
              <a:t>VGG16</a:t>
            </a:r>
            <a:endParaRPr lang="en-US" sz="900" b="1" kern="1200" dirty="0">
              <a:solidFill>
                <a:schemeClr val="tx1"/>
              </a:solidFill>
              <a:latin typeface="+mn-lt"/>
              <a:ea typeface="+mn-ea"/>
              <a:cs typeface="+mn-cs"/>
            </a:endParaRPr>
          </a:p>
          <a:p>
            <a:pPr defTabSz="768350">
              <a:spcAft>
                <a:spcPts val="600"/>
              </a:spcAft>
            </a:pPr>
            <a:r>
              <a:rPr lang="en-US" sz="800" b="1" kern="1200" dirty="0">
                <a:solidFill>
                  <a:schemeClr val="tx1"/>
                </a:solidFill>
                <a:latin typeface="+mn-lt"/>
                <a:ea typeface="+mn-ea"/>
                <a:cs typeface="+mn-cs"/>
              </a:rPr>
              <a:t>Training Set</a:t>
            </a:r>
            <a:r>
              <a:rPr lang="en-US" sz="800" kern="1200" dirty="0">
                <a:solidFill>
                  <a:schemeClr val="tx1"/>
                </a:solidFill>
                <a:latin typeface="+mn-lt"/>
                <a:ea typeface="+mn-ea"/>
                <a:cs typeface="+mn-cs"/>
              </a:rPr>
              <a:t>: Average loss: 0.8667, Accuracy: 71.62% </a:t>
            </a:r>
            <a:endParaRPr lang="en-US" sz="800" kern="1200" dirty="0">
              <a:solidFill>
                <a:schemeClr val="tx1"/>
              </a:solidFill>
              <a:latin typeface="+mn-lt"/>
              <a:ea typeface="+mn-ea"/>
              <a:cs typeface="+mn-cs"/>
            </a:endParaRPr>
          </a:p>
          <a:p>
            <a:pPr defTabSz="768350">
              <a:spcAft>
                <a:spcPts val="600"/>
              </a:spcAft>
            </a:pPr>
            <a:r>
              <a:rPr lang="en-US" sz="800" b="1" kern="1200" dirty="0">
                <a:solidFill>
                  <a:schemeClr val="tx1"/>
                </a:solidFill>
                <a:latin typeface="+mn-lt"/>
                <a:ea typeface="+mn-ea"/>
                <a:cs typeface="+mn-cs"/>
              </a:rPr>
              <a:t>Test Set</a:t>
            </a:r>
            <a:r>
              <a:rPr lang="en-US" sz="800" kern="1200" dirty="0">
                <a:solidFill>
                  <a:schemeClr val="tx1"/>
                </a:solidFill>
                <a:latin typeface="+mn-lt"/>
                <a:ea typeface="+mn-ea"/>
                <a:cs typeface="+mn-cs"/>
              </a:rPr>
              <a:t>: Average loss: 1.4430, Accuracy: 59.25% </a:t>
            </a:r>
            <a:endParaRPr lang="en-US" sz="9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7" name="Picture 6" descr="Digital cubes design"/>
          <p:cNvPicPr>
            <a:picLocks noChangeAspect="1"/>
          </p:cNvPicPr>
          <p:nvPr/>
        </p:nvPicPr>
        <p:blipFill rotWithShape="1">
          <a:blip r:embed="rId1">
            <a:alphaModFix amt="40000"/>
          </a:blip>
          <a:srcRect t="10921" b="14080"/>
          <a:stretch>
            <a:fillRect/>
          </a:stretch>
        </p:blipFill>
        <p:spPr>
          <a:xfrm>
            <a:off x="20" y="10"/>
            <a:ext cx="12191979" cy="6857990"/>
          </a:xfrm>
          <a:prstGeom prst="rect">
            <a:avLst/>
          </a:prstGeom>
        </p:spPr>
      </p:pic>
      <p:sp>
        <p:nvSpPr>
          <p:cNvPr id="2" name="Title 1"/>
          <p:cNvSpPr>
            <a:spLocks noGrp="1"/>
          </p:cNvSpPr>
          <p:nvPr>
            <p:ph type="title"/>
          </p:nvPr>
        </p:nvSpPr>
        <p:spPr>
          <a:xfrm>
            <a:off x="841248" y="426720"/>
            <a:ext cx="10506456" cy="1919141"/>
          </a:xfrm>
        </p:spPr>
        <p:txBody>
          <a:bodyPr anchor="b">
            <a:normAutofit/>
          </a:bodyPr>
          <a:lstStyle/>
          <a:p>
            <a:r>
              <a:rPr lang="en-US" sz="6000">
                <a:solidFill>
                  <a:srgbClr val="FFFFFF"/>
                </a:solidFill>
              </a:rPr>
              <a:t>Findings</a:t>
            </a:r>
            <a:endParaRPr lang="en-US" sz="6000" dirty="0">
              <a:solidFill>
                <a:srgbClr val="FFFFFF"/>
              </a:solidFill>
            </a:endParaRPr>
          </a:p>
        </p:txBody>
      </p:sp>
      <p:sp>
        <p:nvSpPr>
          <p:cNvPr id="36" name="Rectangle 35"/>
          <p:cNvSpPr>
            <a:spLocks noGrp="1" noRot="1" noChangeAspect="1" noMove="1" noResize="1" noEditPoints="1" noAdjustHandles="1" noChangeArrowheads="1" noChangeShapeType="1" noTextEdit="1"/>
          </p:cNvSpPr>
          <p:nvPr/>
        </p:nvSpPr>
        <p:spPr>
          <a:xfrm>
            <a:off x="868680" y="2898648"/>
            <a:ext cx="10506456"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p:cNvSpPr>
            <a:spLocks noGrp="1" noRot="1" noChangeAspect="1" noMove="1" noResize="1" noEditPoints="1" noAdjustHandles="1" noChangeArrowheads="1" noChangeShapeType="1" noTextEdit="1"/>
          </p:cNvSpPr>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841248" y="3337269"/>
            <a:ext cx="10509504" cy="2905686"/>
          </a:xfrm>
        </p:spPr>
        <p:txBody>
          <a:bodyPr>
            <a:normAutofit/>
          </a:bodyPr>
          <a:lstStyle/>
          <a:p>
            <a:pPr>
              <a:lnSpc>
                <a:spcPct val="100000"/>
              </a:lnSpc>
            </a:pPr>
            <a:r>
              <a:rPr lang="en-US" sz="1100" b="1">
                <a:solidFill>
                  <a:srgbClr val="FFFFFF"/>
                </a:solidFill>
              </a:rPr>
              <a:t>Model Architecture and Complexity</a:t>
            </a:r>
            <a:r>
              <a:rPr lang="en-US" sz="1100">
                <a:solidFill>
                  <a:srgbClr val="FFFFFF"/>
                </a:solidFill>
              </a:rPr>
              <a:t>: Simpler models or those with the right inductive biases for the task might outperform more complex models like VGG16, which has a much deeper architecture.</a:t>
            </a:r>
            <a:endParaRPr lang="en-US" sz="1100">
              <a:solidFill>
                <a:srgbClr val="FFFFFF"/>
              </a:solidFill>
            </a:endParaRPr>
          </a:p>
          <a:p>
            <a:pPr>
              <a:lnSpc>
                <a:spcPct val="100000"/>
              </a:lnSpc>
            </a:pPr>
            <a:r>
              <a:rPr lang="en-US" sz="1100" b="1">
                <a:solidFill>
                  <a:srgbClr val="FFFFFF"/>
                </a:solidFill>
              </a:rPr>
              <a:t>Data Suitability</a:t>
            </a:r>
            <a:r>
              <a:rPr lang="en-US" sz="1100">
                <a:solidFill>
                  <a:srgbClr val="FFFFFF"/>
                </a:solidFill>
              </a:rPr>
              <a:t>: The type and quality of the dataset play a significant role. For instance, if the dataset doesn't match CSRNet's expectations for crowd scenes, it may not perform well.</a:t>
            </a:r>
            <a:endParaRPr lang="en-US" sz="1100">
              <a:solidFill>
                <a:srgbClr val="FFFFFF"/>
              </a:solidFill>
            </a:endParaRPr>
          </a:p>
          <a:p>
            <a:pPr>
              <a:lnSpc>
                <a:spcPct val="100000"/>
              </a:lnSpc>
            </a:pPr>
            <a:r>
              <a:rPr lang="en-US" sz="1100" b="1">
                <a:solidFill>
                  <a:srgbClr val="FFFFFF"/>
                </a:solidFill>
              </a:rPr>
              <a:t>Training Regime</a:t>
            </a:r>
            <a:r>
              <a:rPr lang="en-US" sz="1100">
                <a:solidFill>
                  <a:srgbClr val="FFFFFF"/>
                </a:solidFill>
              </a:rPr>
              <a:t>: The choice of hyperparameters, including learning rates, regularization, and the number of epochs, directly impacts the model's learning trajectory.</a:t>
            </a:r>
            <a:endParaRPr lang="en-US" sz="1100">
              <a:solidFill>
                <a:srgbClr val="FFFFFF"/>
              </a:solidFill>
            </a:endParaRPr>
          </a:p>
          <a:p>
            <a:pPr>
              <a:lnSpc>
                <a:spcPct val="100000"/>
              </a:lnSpc>
            </a:pPr>
            <a:r>
              <a:rPr lang="en-US" sz="1100" b="1">
                <a:solidFill>
                  <a:srgbClr val="FFFFFF"/>
                </a:solidFill>
              </a:rPr>
              <a:t>Task Alignment</a:t>
            </a:r>
            <a:r>
              <a:rPr lang="en-US" sz="1100">
                <a:solidFill>
                  <a:srgbClr val="FFFFFF"/>
                </a:solidFill>
              </a:rPr>
              <a:t>: The nature of the task and how well it aligns with the model's design intent (e.g., crowd counting for CSRNet) is crucial.</a:t>
            </a:r>
            <a:endParaRPr lang="en-US" sz="1100">
              <a:solidFill>
                <a:srgbClr val="FFFFFF"/>
              </a:solidFill>
            </a:endParaRPr>
          </a:p>
          <a:p>
            <a:pPr marL="0" indent="0">
              <a:lnSpc>
                <a:spcPct val="100000"/>
              </a:lnSpc>
              <a:buNone/>
            </a:pPr>
            <a:r>
              <a:rPr lang="en-US" sz="1100">
                <a:solidFill>
                  <a:srgbClr val="FFFFFF"/>
                </a:solidFill>
              </a:rPr>
              <a:t>The General CNN's superior performance suggests that its architecture and training were well-suited to the task and dataset. Meanwhile, CSRNet's lower performance indicates a potential mismatch in task alignment or suboptimal training setup. MobileNet and VGG16's performance suggest potential overfitting, with VGG16 also potentially being too complex for the amount of training data or requiring more extensive tuning to perform optimally on this task.</a:t>
            </a:r>
            <a:endParaRPr lang="en-US" sz="11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p:cNvSpPr>
            <a:spLocks noGrp="1" noRot="1" noChangeAspect="1" noMove="1" noResize="1" noEditPoints="1" noAdjustHandles="1" noChangeArrowheads="1" noChangeShapeType="1" noTextEdit="1"/>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p:cNvSpPr>
            <a:spLocks noGrp="1" noRot="1" noChangeAspect="1" noMove="1" noResize="1" noEditPoints="1" noAdjustHandles="1" noChangeArrowheads="1" noChangeShapeType="1" noTextEdit="1"/>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ood human figure"/>
          <p:cNvPicPr>
            <a:picLocks noChangeAspect="1"/>
          </p:cNvPicPr>
          <p:nvPr/>
        </p:nvPicPr>
        <p:blipFill rotWithShape="1">
          <a:blip r:embed="rId1"/>
          <a:srcRect b="15730"/>
          <a:stretch>
            <a:fillRect/>
          </a:stretch>
        </p:blipFill>
        <p:spPr>
          <a:xfrm>
            <a:off x="20" y="10"/>
            <a:ext cx="12191980" cy="6857990"/>
          </a:xfrm>
          <a:prstGeom prst="rect">
            <a:avLst/>
          </a:prstGeom>
        </p:spPr>
      </p:pic>
      <p:sp>
        <p:nvSpPr>
          <p:cNvPr id="26" name="Rectangle 25"/>
          <p:cNvSpPr>
            <a:spLocks noGrp="1" noRot="1" noChangeAspect="1" noMove="1" noResize="1" noEditPoints="1" noAdjustHandles="1" noChangeArrowheads="1" noChangeShapeType="1" noTextEdit="1"/>
          </p:cNvSpPr>
          <p:nvPr/>
        </p:nvSpPr>
        <p:spPr>
          <a:xfrm flipH="1">
            <a:off x="2788244" y="0"/>
            <a:ext cx="9403756" cy="6858000"/>
          </a:xfrm>
          <a:prstGeom prst="rect">
            <a:avLst/>
          </a:prstGeom>
          <a:gradFill>
            <a:gsLst>
              <a:gs pos="58000">
                <a:schemeClr val="tx1">
                  <a:alpha val="30000"/>
                </a:schemeClr>
              </a:gs>
              <a:gs pos="30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dirty="0">
                <a:solidFill>
                  <a:schemeClr val="bg1"/>
                </a:solidFill>
              </a:rPr>
              <a:t>What is the Problem?</a:t>
            </a:r>
            <a:endParaRPr lang="en-US" sz="4800" dirty="0">
              <a:solidFill>
                <a:schemeClr val="bg1"/>
              </a:solidFill>
            </a:endParaRPr>
          </a:p>
        </p:txBody>
      </p:sp>
      <p:sp>
        <p:nvSpPr>
          <p:cNvPr id="28" name="Rectangle 27"/>
          <p:cNvSpPr>
            <a:spLocks noGrp="1" noRot="1" noChangeAspect="1" noMove="1" noResize="1" noEditPoints="1" noAdjustHandles="1" noChangeArrowheads="1" noChangeShapeType="1" noTextEdit="1"/>
          </p:cNvSpPr>
          <p:nvPr/>
        </p:nvSpPr>
        <p:spPr>
          <a:xfrm rot="5400000">
            <a:off x="8130540" y="346791"/>
            <a:ext cx="146304" cy="704088"/>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p:cNvSpPr>
            <a:spLocks noGrp="1" noRot="1" noChangeAspect="1" noMove="1" noResize="1" noEditPoints="1" noAdjustHandles="1" noChangeArrowheads="1" noChangeShapeType="1" noTextEdit="1"/>
          </p:cNvSpPr>
          <p:nvPr/>
        </p:nvSpPr>
        <p:spPr>
          <a:xfrm>
            <a:off x="7851648" y="4546920"/>
            <a:ext cx="402336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80216" y="1076324"/>
            <a:ext cx="6272784" cy="1535051"/>
          </a:xfrm>
        </p:spPr>
        <p:txBody>
          <a:bodyPr anchor="b">
            <a:normAutofit/>
          </a:bodyPr>
          <a:lstStyle/>
          <a:p>
            <a:r>
              <a:rPr lang="en-US" sz="5200"/>
              <a:t>Discussion</a:t>
            </a:r>
            <a:endParaRPr lang="en-US" sz="5200"/>
          </a:p>
        </p:txBody>
      </p:sp>
      <p:pic>
        <p:nvPicPr>
          <p:cNvPr id="33" name="Picture 32" descr="Light bulb on yellow background with sketched light beams and cord"/>
          <p:cNvPicPr>
            <a:picLocks noChangeAspect="1"/>
          </p:cNvPicPr>
          <p:nvPr/>
        </p:nvPicPr>
        <p:blipFill rotWithShape="1">
          <a:blip r:embed="rId1"/>
          <a:srcRect l="51848" r="7750"/>
          <a:stretch>
            <a:fillRect/>
          </a:stretch>
        </p:blipFill>
        <p:spPr>
          <a:xfrm>
            <a:off x="20" y="10"/>
            <a:ext cx="4505305" cy="6857990"/>
          </a:xfrm>
          <a:prstGeom prst="rect">
            <a:avLst/>
          </a:prstGeom>
        </p:spPr>
      </p:pic>
      <p:sp>
        <p:nvSpPr>
          <p:cNvPr id="48" name="!!accent"/>
          <p:cNvSpPr>
            <a:spLocks noGrp="1" noRot="1" noChangeAspect="1" noMove="1" noResize="1" noEditPoints="1" noAdjustHandles="1" noChangeArrowheads="1" noChangeShapeType="1" noTextEdit="1"/>
          </p:cNvSpPr>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Rectangle 48"/>
          <p:cNvSpPr>
            <a:spLocks noGrp="1" noRot="1" noChangeAspect="1" noMove="1" noResize="1" noEditPoints="1" noAdjustHandles="1" noChangeArrowheads="1" noChangeShapeType="1" noTextEdit="1"/>
          </p:cNvSpPr>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Content Placeholder 2"/>
          <p:cNvSpPr>
            <a:spLocks noGrp="1"/>
          </p:cNvSpPr>
          <p:nvPr>
            <p:ph idx="1"/>
          </p:nvPr>
        </p:nvSpPr>
        <p:spPr>
          <a:xfrm>
            <a:off x="5080216" y="3351276"/>
            <a:ext cx="6272784" cy="2825686"/>
          </a:xfrm>
        </p:spPr>
        <p:txBody>
          <a:bodyPr>
            <a:normAutofit/>
          </a:bodyPr>
          <a:lstStyle/>
          <a:p>
            <a:pPr marL="0" indent="0">
              <a:lnSpc>
                <a:spcPct val="100000"/>
              </a:lnSpc>
              <a:buNone/>
            </a:pPr>
            <a:r>
              <a:rPr lang="en-US" sz="1500" b="1"/>
              <a:t>What causes the underperformance of CSRNet?</a:t>
            </a:r>
            <a:endParaRPr lang="en-US" sz="1500" b="1"/>
          </a:p>
          <a:p>
            <a:pPr>
              <a:lnSpc>
                <a:spcPct val="100000"/>
              </a:lnSpc>
            </a:pPr>
            <a:r>
              <a:rPr lang="en-US" sz="1500" b="1"/>
              <a:t>Data Mismatch</a:t>
            </a:r>
            <a:r>
              <a:rPr lang="en-US" sz="1500"/>
              <a:t>: If the training and testing data do not consist of highly congested scenes, or if they differ significantly from the scenes on which CSRNet was trained on other datasets, it may not perform well.</a:t>
            </a:r>
            <a:endParaRPr lang="en-US" sz="1500"/>
          </a:p>
          <a:p>
            <a:pPr>
              <a:lnSpc>
                <a:spcPct val="100000"/>
              </a:lnSpc>
            </a:pPr>
            <a:r>
              <a:rPr lang="en-US" sz="1500" b="1"/>
              <a:t>Data Quantity</a:t>
            </a:r>
            <a:r>
              <a:rPr lang="en-US" sz="1500"/>
              <a:t>: Insufficient training data to cover the diversity of scenes might lead to inadequate learning of generalized features.</a:t>
            </a:r>
            <a:endParaRPr lang="en-US" sz="1500"/>
          </a:p>
          <a:p>
            <a:pPr>
              <a:lnSpc>
                <a:spcPct val="100000"/>
              </a:lnSpc>
            </a:pPr>
            <a:r>
              <a:rPr lang="en-US" sz="1500" b="1"/>
              <a:t>Model Complexity</a:t>
            </a:r>
            <a:r>
              <a:rPr lang="en-US" sz="1500"/>
              <a:t>: The complexity of CSRNet might be too high for the provided data and task, resulting in undertraining.</a:t>
            </a:r>
            <a:endParaRPr lang="en-US" sz="15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18" name="Picture 17" descr="Illustration of people on a blockchain"/>
          <p:cNvPicPr>
            <a:picLocks noChangeAspect="1"/>
          </p:cNvPicPr>
          <p:nvPr/>
        </p:nvPicPr>
        <p:blipFill rotWithShape="1">
          <a:blip r:embed="rId1">
            <a:alphaModFix amt="40000"/>
          </a:blip>
          <a:srcRect t="10383" b="1035"/>
          <a:stretch>
            <a:fillRect/>
          </a:stretch>
        </p:blipFill>
        <p:spPr>
          <a:xfrm>
            <a:off x="20" y="10"/>
            <a:ext cx="12191979" cy="6857990"/>
          </a:xfrm>
          <a:prstGeom prst="rect">
            <a:avLst/>
          </a:prstGeom>
        </p:spPr>
      </p:pic>
      <p:sp>
        <p:nvSpPr>
          <p:cNvPr id="2" name="Title 1"/>
          <p:cNvSpPr>
            <a:spLocks noGrp="1"/>
          </p:cNvSpPr>
          <p:nvPr>
            <p:ph type="title"/>
          </p:nvPr>
        </p:nvSpPr>
        <p:spPr>
          <a:xfrm>
            <a:off x="841248" y="426720"/>
            <a:ext cx="10506456" cy="1919141"/>
          </a:xfrm>
        </p:spPr>
        <p:txBody>
          <a:bodyPr anchor="b">
            <a:normAutofit/>
          </a:bodyPr>
          <a:lstStyle/>
          <a:p>
            <a:r>
              <a:rPr lang="en-US" sz="6000">
                <a:solidFill>
                  <a:srgbClr val="FFFFFF"/>
                </a:solidFill>
              </a:rPr>
              <a:t>Conclusion</a:t>
            </a:r>
            <a:endParaRPr lang="en-US" sz="6000">
              <a:solidFill>
                <a:srgbClr val="FFFFFF"/>
              </a:solidFill>
            </a:endParaRPr>
          </a:p>
        </p:txBody>
      </p:sp>
      <p:sp>
        <p:nvSpPr>
          <p:cNvPr id="19" name="Rectangle 18"/>
          <p:cNvSpPr>
            <a:spLocks noGrp="1" noRot="1" noChangeAspect="1" noMove="1" noResize="1" noEditPoints="1" noAdjustHandles="1" noChangeArrowheads="1" noChangeShapeType="1" noTextEdit="1"/>
          </p:cNvSpPr>
          <p:nvPr/>
        </p:nvSpPr>
        <p:spPr>
          <a:xfrm>
            <a:off x="868680" y="2898648"/>
            <a:ext cx="10506456"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p:cNvSpPr>
            <a:spLocks noGrp="1" noRot="1" noChangeAspect="1" noMove="1" noResize="1" noEditPoints="1" noAdjustHandles="1" noChangeArrowheads="1" noChangeShapeType="1" noTextEdit="1"/>
          </p:cNvSpPr>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841248" y="3337269"/>
            <a:ext cx="10509504" cy="2905686"/>
          </a:xfrm>
        </p:spPr>
        <p:txBody>
          <a:bodyPr>
            <a:normAutofit/>
          </a:bodyPr>
          <a:lstStyle/>
          <a:p>
            <a:pPr>
              <a:lnSpc>
                <a:spcPct val="100000"/>
              </a:lnSpc>
            </a:pPr>
            <a:r>
              <a:rPr lang="en-US" sz="1300">
                <a:solidFill>
                  <a:srgbClr val="FFFFFF"/>
                </a:solidFill>
              </a:rPr>
              <a:t>The analysis of the four models—CSRNet, a general CNN, MobileNet, and VGG16—reveals a notable variance in performance on the crowd counting task. The General CNN emerged as the top performer, achieving high accuracy and maintaining low loss, suggesting a well-suited architecture and effective training strategy for the task. CSRNet, while specifically designed for crowd counting, exhibited unexpectedly low accuracy, which may point to issues with data compatibility or the need for further tuning of its hyperparameters and training regimen. MobileNet's performance was robust, but a drop in test accuracy indicates a potential overfitting problem. VGG16, the most complex model, showed significant overfitting, as evidenced by the highest test loss and lowest accuracy figures.</a:t>
            </a:r>
            <a:endParaRPr lang="en-US" sz="1300">
              <a:solidFill>
                <a:srgbClr val="FFFFFF"/>
              </a:solidFill>
            </a:endParaRPr>
          </a:p>
          <a:p>
            <a:pPr>
              <a:lnSpc>
                <a:spcPct val="100000"/>
              </a:lnSpc>
            </a:pPr>
            <a:r>
              <a:rPr lang="en-US" sz="1300">
                <a:solidFill>
                  <a:srgbClr val="FFFFFF"/>
                </a:solidFill>
              </a:rPr>
              <a:t>For future efforts, focusing on the data preprocessing, ensuring a diverse and representative dataset, and fine-tuning the models' hyperparameters could potentially improve results. Additionally, experimenting with data augmentation, regularization techniques, and extending the training period may address overfitting issues. Given CSRNet's specialized nature, ensuring task alignment or modifying the network to better suit the data and task could help in harnessing its full potential. Investigating the impact of different loss functions and evaluation metrics more aligned with the task's objectives may also provide insights into improving model performance.</a:t>
            </a:r>
            <a:endParaRPr lang="en-US" sz="1300">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68"/>
          <p:cNvSpPr>
            <a:spLocks noGrp="1" noRot="1" noChangeAspect="1" noMove="1" noResize="1" noEditPoints="1" noAdjustHandles="1" noChangeArrowheads="1" noChangeShapeType="1" noTextEdit="1"/>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Rectangle 69"/>
          <p:cNvSpPr>
            <a:spLocks noGrp="1" noRot="1" noChangeAspect="1" noMove="1" noResize="1" noEditPoints="1" noAdjustHandles="1" noChangeArrowheads="1" noChangeShapeType="1" noTextEdit="1"/>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1" name="Rectangle 7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38"/>
          <p:cNvSpPr>
            <a:spLocks noGrp="1"/>
          </p:cNvSpPr>
          <p:nvPr>
            <p:ph type="title"/>
          </p:nvPr>
        </p:nvSpPr>
        <p:spPr>
          <a:xfrm>
            <a:off x="838200" y="4271749"/>
            <a:ext cx="10515600" cy="1092050"/>
          </a:xfrm>
        </p:spPr>
        <p:txBody>
          <a:bodyPr vert="horz" lIns="91440" tIns="45720" rIns="91440" bIns="45720" rtlCol="0" anchor="b">
            <a:normAutofit/>
          </a:bodyPr>
          <a:lstStyle/>
          <a:p>
            <a:pPr algn="ctr"/>
            <a:r>
              <a:rPr lang="en-US" sz="5200"/>
              <a:t>THANKS</a:t>
            </a:r>
            <a:endParaRPr lang="en-US" sz="5200"/>
          </a:p>
        </p:txBody>
      </p:sp>
      <p:sp useBgFill="1">
        <p:nvSpPr>
          <p:cNvPr id="72" name="Rectangle 71"/>
          <p:cNvSpPr>
            <a:spLocks noGrp="1" noRot="1" noChangeAspect="1" noMove="1" noResize="1" noEditPoints="1" noAdjustHandles="1" noChangeArrowheads="1" noChangeShapeType="1" noTextEdit="1"/>
          </p:cNvSpPr>
          <p:nvPr/>
        </p:nvSpPr>
        <p:spPr>
          <a:xfrm>
            <a:off x="838199" y="5441771"/>
            <a:ext cx="10515599"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73" name="Graphic 72" descr="Smiling Face with No Fill"/>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4156059" y="286602"/>
            <a:ext cx="3879879" cy="3879879"/>
          </a:xfrm>
          <a:prstGeom prst="rect">
            <a:avLst/>
          </a:prstGeom>
        </p:spPr>
      </p:pic>
      <p:sp>
        <p:nvSpPr>
          <p:cNvPr id="74" name="Rectangle 73"/>
          <p:cNvSpPr>
            <a:spLocks noGrp="1" noRot="1" noChangeAspect="1" noMove="1" noResize="1" noEditPoints="1" noAdjustHandles="1" noChangeArrowheads="1" noChangeShapeType="1" noTextEdit="1"/>
          </p:cNvSpPr>
          <p:nvPr/>
        </p:nvSpPr>
        <p:spPr>
          <a:xfrm rot="5400000">
            <a:off x="6041136" y="5905709"/>
            <a:ext cx="109728"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21"/>
          <p:cNvSpPr>
            <a:spLocks noGrp="1" noRot="1" noChangeAspect="1" noMove="1" noResize="1" noEditPoints="1" noAdjustHandles="1" noChangeArrowheads="1" noChangeShapeType="1" noTextEdit="1"/>
          </p:cNvSpPr>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23"/>
          <p:cNvSpPr>
            <a:spLocks noGrp="1" noRot="1" noChangeAspect="1" noMove="1" noResize="1" noEditPoints="1" noAdjustHandles="1" noChangeArrowheads="1" noChangeShapeType="1" noTextEdit="1"/>
          </p:cNvSpPr>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itle 1"/>
          <p:cNvSpPr>
            <a:spLocks noGrp="1"/>
          </p:cNvSpPr>
          <p:nvPr>
            <p:ph type="title"/>
          </p:nvPr>
        </p:nvSpPr>
        <p:spPr>
          <a:xfrm>
            <a:off x="838200" y="253397"/>
            <a:ext cx="10515600" cy="1273233"/>
          </a:xfrm>
        </p:spPr>
        <p:txBody>
          <a:bodyPr>
            <a:normAutofit/>
          </a:bodyPr>
          <a:lstStyle/>
          <a:p>
            <a:r>
              <a:rPr lang="en-US"/>
              <a:t>Problem Statement</a:t>
            </a:r>
            <a:endParaRPr lang="en-US" dirty="0"/>
          </a:p>
        </p:txBody>
      </p:sp>
      <p:sp>
        <p:nvSpPr>
          <p:cNvPr id="26" name="Rectangle 25"/>
          <p:cNvSpPr>
            <a:spLocks noGrp="1" noRot="1" noChangeAspect="1" noMove="1" noResize="1" noEditPoints="1" noAdjustHandles="1" noChangeArrowheads="1" noChangeShapeType="1" noTextEdit="1"/>
          </p:cNvSpPr>
          <p:nvPr/>
        </p:nvSpPr>
        <p:spPr>
          <a:xfrm>
            <a:off x="0" y="53797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1353081" y="3886147"/>
            <a:ext cx="5162587" cy="757139"/>
          </a:xfrm>
        </p:spPr>
        <p:txBody>
          <a:bodyPr>
            <a:normAutofit/>
          </a:bodyPr>
          <a:lstStyle/>
          <a:p>
            <a:pPr marL="0" indent="0" algn="ctr" defTabSz="1024255">
              <a:spcBef>
                <a:spcPts val="1120"/>
              </a:spcBef>
              <a:buNone/>
            </a:pPr>
            <a:r>
              <a:rPr lang="en-US" sz="2690" b="1" kern="1200">
                <a:solidFill>
                  <a:schemeClr val="tx1"/>
                </a:solidFill>
                <a:latin typeface="+mn-lt"/>
                <a:ea typeface="+mn-ea"/>
                <a:cs typeface="+mn-cs"/>
              </a:rPr>
              <a:t>Object Counting on Image</a:t>
            </a:r>
            <a:endParaRPr lang="en-US" b="1"/>
          </a:p>
        </p:txBody>
      </p:sp>
      <p:sp>
        <p:nvSpPr>
          <p:cNvPr id="4" name="Left Brace 3"/>
          <p:cNvSpPr/>
          <p:nvPr/>
        </p:nvSpPr>
        <p:spPr>
          <a:xfrm>
            <a:off x="6515668" y="2446152"/>
            <a:ext cx="288661" cy="3537205"/>
          </a:xfrm>
          <a:prstGeom prst="leftBrace">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Content Placeholder 2"/>
          <p:cNvSpPr txBox="1"/>
          <p:nvPr/>
        </p:nvSpPr>
        <p:spPr>
          <a:xfrm>
            <a:off x="7005946" y="2184158"/>
            <a:ext cx="3832972" cy="5239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1024255">
              <a:spcBef>
                <a:spcPts val="1120"/>
              </a:spcBef>
              <a:buNone/>
            </a:pPr>
            <a:r>
              <a:rPr lang="en-US" sz="2690" b="1" kern="1200">
                <a:solidFill>
                  <a:schemeClr val="tx1"/>
                </a:solidFill>
                <a:latin typeface="+mn-lt"/>
                <a:ea typeface="+mn-ea"/>
                <a:cs typeface="+mn-cs"/>
              </a:rPr>
              <a:t>Vehicle Counting</a:t>
            </a:r>
            <a:endParaRPr lang="en-US" b="1"/>
          </a:p>
        </p:txBody>
      </p:sp>
      <p:sp>
        <p:nvSpPr>
          <p:cNvPr id="6" name="Content Placeholder 2"/>
          <p:cNvSpPr txBox="1"/>
          <p:nvPr/>
        </p:nvSpPr>
        <p:spPr>
          <a:xfrm>
            <a:off x="7005945" y="3472011"/>
            <a:ext cx="3832972" cy="5239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1024255">
              <a:spcBef>
                <a:spcPts val="1120"/>
              </a:spcBef>
              <a:buNone/>
            </a:pPr>
            <a:r>
              <a:rPr lang="en-US" sz="2690" b="1" kern="1200" dirty="0">
                <a:solidFill>
                  <a:srgbClr val="FF0000"/>
                </a:solidFill>
                <a:latin typeface="+mn-lt"/>
                <a:ea typeface="+mn-ea"/>
                <a:cs typeface="+mn-cs"/>
              </a:rPr>
              <a:t>Crowd Counting</a:t>
            </a:r>
            <a:endParaRPr lang="en-US" b="1" dirty="0">
              <a:solidFill>
                <a:srgbClr val="FF0000"/>
              </a:solidFill>
            </a:endParaRPr>
          </a:p>
        </p:txBody>
      </p:sp>
      <p:sp>
        <p:nvSpPr>
          <p:cNvPr id="7" name="Content Placeholder 2"/>
          <p:cNvSpPr txBox="1"/>
          <p:nvPr/>
        </p:nvSpPr>
        <p:spPr>
          <a:xfrm>
            <a:off x="7005945" y="4643286"/>
            <a:ext cx="3832972" cy="5239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1024255">
              <a:spcBef>
                <a:spcPts val="1120"/>
              </a:spcBef>
              <a:buNone/>
            </a:pPr>
            <a:r>
              <a:rPr lang="en-US" sz="2690" b="1" kern="1200">
                <a:solidFill>
                  <a:schemeClr val="tx1"/>
                </a:solidFill>
                <a:latin typeface="+mn-lt"/>
                <a:ea typeface="+mn-ea"/>
                <a:cs typeface="+mn-cs"/>
              </a:rPr>
              <a:t>Animal Counting</a:t>
            </a:r>
            <a:endParaRPr lang="en-US" b="1"/>
          </a:p>
        </p:txBody>
      </p:sp>
      <p:sp>
        <p:nvSpPr>
          <p:cNvPr id="8" name="Content Placeholder 2"/>
          <p:cNvSpPr txBox="1"/>
          <p:nvPr/>
        </p:nvSpPr>
        <p:spPr>
          <a:xfrm>
            <a:off x="7005945" y="5721363"/>
            <a:ext cx="3832972" cy="5239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1024255">
              <a:spcBef>
                <a:spcPts val="1120"/>
              </a:spcBef>
              <a:buNone/>
            </a:pPr>
            <a:r>
              <a:rPr lang="en-US" sz="2690" b="1" kern="1200">
                <a:solidFill>
                  <a:schemeClr val="tx1"/>
                </a:solidFill>
                <a:latin typeface="+mn-lt"/>
                <a:ea typeface="+mn-ea"/>
                <a:cs typeface="+mn-cs"/>
              </a:rPr>
              <a:t>…</a:t>
            </a:r>
            <a:endParaRPr lang="en-US" b="1"/>
          </a:p>
        </p:txBody>
      </p:sp>
      <p:pic>
        <p:nvPicPr>
          <p:cNvPr id="13" name="Graphic 12" descr="Right pointing backhand index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flipH="1">
            <a:off x="9989818" y="3478732"/>
            <a:ext cx="523989" cy="52398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p:cNvSpPr>
            <a:spLocks noGrp="1" noRot="1" noChangeAspect="1" noMove="1" noResize="1" noEditPoints="1" noAdjustHandles="1" noChangeArrowheads="1" noChangeShapeType="1" noTextEdit="1"/>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ood human figure"/>
          <p:cNvPicPr>
            <a:picLocks noChangeAspect="1"/>
          </p:cNvPicPr>
          <p:nvPr/>
        </p:nvPicPr>
        <p:blipFill rotWithShape="1">
          <a:blip r:embed="rId1"/>
          <a:srcRect r="15627" b="-1"/>
          <a:stretch>
            <a:fillRect/>
          </a:stretch>
        </p:blipFill>
        <p:spPr>
          <a:xfrm>
            <a:off x="3523488" y="10"/>
            <a:ext cx="8668512" cy="6857990"/>
          </a:xfrm>
          <a:prstGeom prst="rect">
            <a:avLst/>
          </a:prstGeom>
        </p:spPr>
      </p:pic>
      <p:sp>
        <p:nvSpPr>
          <p:cNvPr id="15" name="Rectangle 14"/>
          <p:cNvSpPr>
            <a:spLocks noGrp="1" noRot="1" noChangeAspect="1" noMove="1" noResize="1" noEditPoints="1" noAdjustHandles="1" noChangeArrowheads="1" noChangeShapeType="1" noTextEdit="1"/>
          </p:cNvSpPr>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solidFill>
                  <a:schemeClr val="bg1"/>
                </a:solidFill>
              </a:rPr>
              <a:t>Why is it Interesting?</a:t>
            </a:r>
            <a:endParaRPr lang="en-US" sz="4800" dirty="0">
              <a:solidFill>
                <a:schemeClr val="bg1"/>
              </a:solidFill>
            </a:endParaRPr>
          </a:p>
        </p:txBody>
      </p:sp>
      <p:sp>
        <p:nvSpPr>
          <p:cNvPr id="17" name="Rectangle 16"/>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p:cNvSpPr>
            <a:spLocks noGrp="1" noRot="1" noChangeAspect="1" noMove="1" noResize="1" noEditPoints="1" noAdjustHandles="1" noChangeArrowheads="1" noChangeShapeType="1" noTextEdit="1"/>
          </p:cNvSpPr>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&amp; Application</a:t>
            </a:r>
            <a:endParaRPr lang="en-US" dirty="0"/>
          </a:p>
        </p:txBody>
      </p:sp>
      <p:graphicFrame>
        <p:nvGraphicFramePr>
          <p:cNvPr id="5" name="Content Placeholder 2"/>
          <p:cNvGraphicFramePr>
            <a:graphicFrameLocks noGrp="1"/>
          </p:cNvGraphicFramePr>
          <p:nvPr>
            <p:ph idx="1"/>
          </p:nvPr>
        </p:nvGraphicFramePr>
        <p:xfrm>
          <a:off x="1115568" y="2478024"/>
          <a:ext cx="10168128" cy="369417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p:cNvSpPr>
            <a:spLocks noGrp="1" noRot="1" noChangeAspect="1" noMove="1" noResize="1" noEditPoints="1" noAdjustHandles="1" noChangeArrowheads="1" noChangeShapeType="1" noTextEdit="1"/>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p:cNvSpPr>
            <a:spLocks noGrp="1" noRot="1" noChangeAspect="1" noMove="1" noResize="1" noEditPoints="1" noAdjustHandles="1" noChangeArrowheads="1" noChangeShapeType="1" noTextEdit="1"/>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Rectangle 2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andelenmarktgetallen"/>
          <p:cNvPicPr>
            <a:picLocks noChangeAspect="1"/>
          </p:cNvPicPr>
          <p:nvPr/>
        </p:nvPicPr>
        <p:blipFill rotWithShape="1">
          <a:blip r:embed="rId1"/>
          <a:srcRect t="7408" b="8323"/>
          <a:stretch>
            <a:fillRect/>
          </a:stretch>
        </p:blipFill>
        <p:spPr>
          <a:xfrm>
            <a:off x="20" y="10"/>
            <a:ext cx="12191981" cy="6857990"/>
          </a:xfrm>
          <a:prstGeom prst="rect">
            <a:avLst/>
          </a:prstGeom>
        </p:spPr>
      </p:pic>
      <p:sp>
        <p:nvSpPr>
          <p:cNvPr id="30" name="Rectangle 29"/>
          <p:cNvSpPr>
            <a:spLocks noGrp="1" noRot="1" noChangeAspect="1" noMove="1" noResize="1" noEditPoints="1" noAdjustHandles="1" noChangeArrowheads="1" noChangeShapeType="1" noTextEdit="1"/>
          </p:cNvSpPr>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solidFill>
                  <a:schemeClr val="bg1"/>
                </a:solidFill>
              </a:rPr>
              <a:t>Dataset</a:t>
            </a:r>
            <a:endParaRPr lang="en-US" sz="6600">
              <a:solidFill>
                <a:schemeClr val="bg1"/>
              </a:solidFill>
            </a:endParaRPr>
          </a:p>
        </p:txBody>
      </p:sp>
      <p:sp>
        <p:nvSpPr>
          <p:cNvPr id="32" name="Rectangle: Rounded Corners 31"/>
          <p:cNvSpPr>
            <a:spLocks noGrp="1" noRot="1" noChangeAspect="1" noMove="1" noResize="1" noEditPoints="1" noAdjustHandles="1" noChangeArrowheads="1" noChangeShapeType="1" noTextEdit="1"/>
          </p:cNvSpPr>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p:cNvSpPr>
            <a:spLocks noGrp="1" noRot="1" noChangeAspect="1" noMove="1" noResize="1" noEditPoints="1" noAdjustHandles="1" noChangeArrowheads="1" noChangeShapeType="1" noTextEdit="1"/>
          </p:cNvSpPr>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41246" y="978619"/>
            <a:ext cx="5991244" cy="1106424"/>
          </a:xfrm>
        </p:spPr>
        <p:txBody>
          <a:bodyPr>
            <a:normAutofit/>
          </a:bodyPr>
          <a:lstStyle/>
          <a:p>
            <a:r>
              <a:rPr lang="en-US" sz="3200" dirty="0"/>
              <a:t>About Dataset</a:t>
            </a:r>
            <a:endParaRPr lang="en-US" sz="3200" dirty="0"/>
          </a:p>
        </p:txBody>
      </p:sp>
      <p:sp>
        <p:nvSpPr>
          <p:cNvPr id="14" name="Rectangle 13"/>
          <p:cNvSpPr>
            <a:spLocks noGrp="1" noRot="1" noChangeAspect="1" noMove="1" noResize="1" noEditPoints="1" noAdjustHandles="1" noChangeArrowheads="1" noChangeShapeType="1" noTextEdit="1"/>
          </p:cNvSpPr>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p:cNvSpPr>
            <a:spLocks noGrp="1" noRot="1" noChangeAspect="1" noMove="1" noResize="1" noEditPoints="1" noAdjustHandles="1" noChangeArrowheads="1" noChangeShapeType="1" noTextEdit="1"/>
          </p:cNvSpPr>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841248" y="2252870"/>
            <a:ext cx="5993892" cy="3560251"/>
          </a:xfrm>
        </p:spPr>
        <p:txBody>
          <a:bodyPr>
            <a:normAutofit/>
          </a:bodyPr>
          <a:lstStyle/>
          <a:p>
            <a:pPr>
              <a:lnSpc>
                <a:spcPct val="100000"/>
              </a:lnSpc>
            </a:pPr>
            <a:r>
              <a:rPr lang="en-US" sz="1700" b="1" dirty="0"/>
              <a:t>Name</a:t>
            </a:r>
            <a:r>
              <a:rPr lang="en-US" sz="1700" dirty="0"/>
              <a:t>: Crowd Counting</a:t>
            </a:r>
            <a:endParaRPr lang="en-US" sz="1700" dirty="0"/>
          </a:p>
          <a:p>
            <a:pPr>
              <a:lnSpc>
                <a:spcPct val="100000"/>
              </a:lnSpc>
            </a:pPr>
            <a:r>
              <a:rPr lang="en-US" sz="1700" b="1" dirty="0"/>
              <a:t>URL</a:t>
            </a:r>
            <a:r>
              <a:rPr lang="en-US" sz="1700" dirty="0"/>
              <a:t>: </a:t>
            </a:r>
            <a:r>
              <a:rPr lang="en-US" sz="1600" dirty="0">
                <a:hlinkClick r:id="rId1"/>
              </a:rPr>
              <a:t>https://www.kaggle.com/datasets/fmena14/crowd-counting/data</a:t>
            </a:r>
            <a:endParaRPr lang="en-US" sz="1600" dirty="0"/>
          </a:p>
          <a:p>
            <a:pPr>
              <a:lnSpc>
                <a:spcPct val="100000"/>
              </a:lnSpc>
            </a:pPr>
            <a:r>
              <a:rPr lang="en-US" sz="1700" b="1" dirty="0"/>
              <a:t>Content</a:t>
            </a:r>
            <a:r>
              <a:rPr lang="en-US" sz="1700" dirty="0"/>
              <a:t>: The dataset is composed by 2000 RGB images of frames in a video (as inputs) and the object counting on every frame, this is the number of pedestrians (object) in the image. The images are 480x640 pixels at 3 channels of the same spot recorded by a webcam in a mall, but it has different number of person on every frame, is a problem of crowd counting.</a:t>
            </a:r>
            <a:endParaRPr lang="en-US" sz="1700" dirty="0"/>
          </a:p>
        </p:txBody>
      </p:sp>
      <p:pic>
        <p:nvPicPr>
          <p:cNvPr id="7" name="Graphic 6" descr="Database"/>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9814" y="1329879"/>
            <a:ext cx="4097657" cy="409765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1032"/>
          <p:cNvSpPr>
            <a:spLocks noGrp="1" noRot="1" noChangeAspect="1" noMove="1" noResize="1" noEditPoints="1" noAdjustHandles="1" noChangeArrowheads="1" noChangeShapeType="1" noTextEdit="1"/>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5" name="Rectangle 1034"/>
          <p:cNvSpPr>
            <a:spLocks noGrp="1" noRot="1" noChangeAspect="1" noMove="1" noResize="1" noEditPoints="1" noAdjustHandles="1" noChangeArrowheads="1" noChangeShapeType="1" noTextEdit="1"/>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37" name="Rectangle 103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9" name="Rectangle 1038"/>
          <p:cNvSpPr>
            <a:spLocks noGrp="1" noRot="1" noChangeAspect="1" noMove="1" noResize="1" noEditPoints="1" noAdjustHandles="1" noChangeArrowheads="1" noChangeShapeType="1" noTextEdit="1"/>
          </p:cNvSpPr>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Data Review</a:t>
            </a:r>
            <a:endParaRPr lang="en-US"/>
          </a:p>
        </p:txBody>
      </p:sp>
      <p:sp>
        <p:nvSpPr>
          <p:cNvPr id="1041" name="Rectangle: Rounded Corners 1040"/>
          <p:cNvSpPr>
            <a:spLocks noGrp="1" noRot="1" noChangeAspect="1" noMove="1" noResize="1" noEditPoints="1" noAdjustHandles="1" noChangeArrowheads="1" noChangeShapeType="1" noTextEdit="1"/>
          </p:cNvSpPr>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Picture 3" descr="A screenshot of a calculator&#10;&#10;Description automatically generated"/>
          <p:cNvPicPr>
            <a:picLocks noChangeAspect="1"/>
          </p:cNvPicPr>
          <p:nvPr/>
        </p:nvPicPr>
        <p:blipFill>
          <a:blip r:embed="rId1"/>
          <a:stretch>
            <a:fillRect/>
          </a:stretch>
        </p:blipFill>
        <p:spPr>
          <a:xfrm>
            <a:off x="539279" y="2706412"/>
            <a:ext cx="2708894" cy="3173276"/>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28" name="Picture 4" descr="A group of people walking in a mall&#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787452" y="2683937"/>
            <a:ext cx="3703320" cy="2962656"/>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26" name="Picture 2" descr="A graph with blue bars&#10;&#10;Description automatically generated"/>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8030051" y="2818619"/>
            <a:ext cx="4024336" cy="2962656"/>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p:cNvSpPr>
            <a:spLocks noGrp="1" noRot="1" noChangeAspect="1" noMove="1" noResize="1" noEditPoints="1" noAdjustHandles="1" noChangeArrowheads="1" noChangeShapeType="1" noTextEdit="1"/>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on clear background"/>
          <p:cNvPicPr>
            <a:picLocks noChangeAspect="1"/>
          </p:cNvPicPr>
          <p:nvPr/>
        </p:nvPicPr>
        <p:blipFill rotWithShape="1">
          <a:blip r:embed="rId1"/>
          <a:srcRect b="15730"/>
          <a:stretch>
            <a:fillRect/>
          </a:stretch>
        </p:blipFill>
        <p:spPr>
          <a:xfrm>
            <a:off x="20" y="10"/>
            <a:ext cx="12191980" cy="6857990"/>
          </a:xfrm>
          <a:prstGeom prst="rect">
            <a:avLst/>
          </a:prstGeom>
        </p:spPr>
      </p:pic>
      <p:sp>
        <p:nvSpPr>
          <p:cNvPr id="15" name="Rectangle 14"/>
          <p:cNvSpPr>
            <a:spLocks noGrp="1" noRot="1" noChangeAspect="1" noMove="1" noResize="1" noEditPoints="1" noAdjustHandles="1" noChangeArrowheads="1" noChangeShapeType="1" noTextEdit="1"/>
          </p:cNvSpPr>
          <p:nvPr/>
        </p:nvSpPr>
        <p:spPr>
          <a:xfrm rot="10800000">
            <a:off x="-3" y="4530071"/>
            <a:ext cx="12191999" cy="2327926"/>
          </a:xfrm>
          <a:prstGeom prst="rect">
            <a:avLst/>
          </a:prstGeom>
          <a:gradFill flip="none" rotWithShape="1">
            <a:gsLst>
              <a:gs pos="56000">
                <a:schemeClr val="tx1">
                  <a:alpha val="40000"/>
                </a:schemeClr>
              </a:gs>
              <a:gs pos="100000">
                <a:schemeClr val="tx1">
                  <a:alpha val="8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03121" y="4727173"/>
            <a:ext cx="7985759" cy="868823"/>
          </a:xfrm>
        </p:spPr>
        <p:txBody>
          <a:bodyPr vert="horz" lIns="91440" tIns="45720" rIns="91440" bIns="45720" rtlCol="0" anchor="b">
            <a:normAutofit/>
          </a:bodyPr>
          <a:lstStyle/>
          <a:p>
            <a:pPr algn="ctr"/>
            <a:r>
              <a:rPr lang="en-US" dirty="0">
                <a:solidFill>
                  <a:schemeClr val="bg1"/>
                </a:solidFill>
              </a:rPr>
              <a:t>Approaches to explore</a:t>
            </a:r>
            <a:endParaRPr lang="en-US" dirty="0">
              <a:solidFill>
                <a:schemeClr val="bg1"/>
              </a:solidFill>
            </a:endParaRPr>
          </a:p>
        </p:txBody>
      </p:sp>
    </p:spTree>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4610</Words>
  <Application>WPS 演示</Application>
  <PresentationFormat>Widescreen</PresentationFormat>
  <Paragraphs>94</Paragraphs>
  <Slides>22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Arial</vt:lpstr>
      <vt:lpstr>宋体</vt:lpstr>
      <vt:lpstr>Wingdings</vt:lpstr>
      <vt:lpstr>Calibri</vt:lpstr>
      <vt:lpstr>Avenir Next LT Pro</vt:lpstr>
      <vt:lpstr>Neue Haas Grotesk Text Pro</vt:lpstr>
      <vt:lpstr>Segoe Print</vt:lpstr>
      <vt:lpstr>微软雅黑</vt:lpstr>
      <vt:lpstr>Arial Unicode MS</vt:lpstr>
      <vt:lpstr>AccentBoxVTI</vt:lpstr>
      <vt:lpstr>Final Project Presentation</vt:lpstr>
      <vt:lpstr>What is the Problem?</vt:lpstr>
      <vt:lpstr>Problem Statement</vt:lpstr>
      <vt:lpstr>Why is it Interesting?</vt:lpstr>
      <vt:lpstr>Importance &amp; Application</vt:lpstr>
      <vt:lpstr>Dataset</vt:lpstr>
      <vt:lpstr>About Dataset</vt:lpstr>
      <vt:lpstr>Data Review</vt:lpstr>
      <vt:lpstr>Approaches to explore</vt:lpstr>
      <vt:lpstr>Choices</vt:lpstr>
      <vt:lpstr>Rationality</vt:lpstr>
      <vt:lpstr>Timeline</vt:lpstr>
      <vt:lpstr>Timeline</vt:lpstr>
      <vt:lpstr>Practice</vt:lpstr>
      <vt:lpstr>Model Selection</vt:lpstr>
      <vt:lpstr>Common Aspects &amp; Rationality</vt:lpstr>
      <vt:lpstr>Unique Features</vt:lpstr>
      <vt:lpstr>Result</vt:lpstr>
      <vt:lpstr>Findings</vt:lpstr>
      <vt:lpstr>Discussion</vt:lpstr>
      <vt:lpstr>Conclusion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Initial Project Pitch</dc:title>
  <dc:creator>Jihao Zhang</dc:creator>
  <cp:lastModifiedBy>Shadow Dragon</cp:lastModifiedBy>
  <cp:revision>10</cp:revision>
  <dcterms:created xsi:type="dcterms:W3CDTF">2023-11-05T19:40:00Z</dcterms:created>
  <dcterms:modified xsi:type="dcterms:W3CDTF">2023-12-06T04:42:05Z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810169C3BE4F47DCB385B30E051B7856_13</vt:lpwstr>
  </property>
  <property fmtid="{D5CDD505-2E9C-101B-9397-08002B2CF9AE}" pid="3" name="KSOProductBuildVer">
    <vt:lpwstr>2052-12.1.0.15990</vt:lpwstr>
  </property>
</Properties>
</file>