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193925" indent="-1736725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387850" indent="-3473450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583363" indent="-5211763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777288" indent="-6948488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429" autoAdjust="0"/>
    <p:restoredTop sz="94660"/>
  </p:normalViewPr>
  <p:slideViewPr>
    <p:cSldViewPr>
      <p:cViewPr>
        <p:scale>
          <a:sx n="33" d="100"/>
          <a:sy n="33" d="100"/>
        </p:scale>
        <p:origin x="-2022" y="37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78E5637-0809-470E-9006-9C27078B27EC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9D18D02-7889-453B-B275-A31A94D12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4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3925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7850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63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288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8B21B4-9F8B-4078-8FE8-C99F6490ECAD}" type="slidenum">
              <a:rPr lang="en-US" sz="1200">
                <a:latin typeface="Calibri" pitchFamily="34" charset="0"/>
              </a:rPr>
              <a:pPr eaLnBrk="1" hangingPunct="1"/>
              <a:t>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AE3855-CB0C-4FB4-9D91-CCFFE63B0C6F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1088-96BD-4C97-B095-2A981CF18F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5144DE-1257-4247-B91B-A23F82ABDABE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506ED-5C37-489D-B6AB-C02149DAFF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3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F9ED3-08DB-47DA-9F99-C37E57EB7C92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31F64-7EEE-49DC-8A53-5280EEF6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6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5F5E1A-0AC9-4CBC-9468-90924CF2F9B3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E6F9B-73B6-40C2-BAB5-9F44F9EA0F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E28AC-B0FC-4A1C-A5A3-72561B563E6D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43956-5795-41A4-AA5A-282C79D201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9C33D0-D0BF-4334-BD7B-EB705A0491B9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2232B-9A30-48DF-AEBE-89E6A20530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4C409C-3D0D-49C2-9C3C-C316F17873FB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8DB18-30A5-41EF-8908-4504AAF51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5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A512A6-0F00-41DB-9E95-D3F362D52B8A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D909A-3A97-480E-A2D6-2DB555A75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1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6ABFDD-22EF-48E3-8EA8-3FDE0BF40AAB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BC8C8-8337-442C-8ACF-A0D450626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997E8-68A5-485F-BF8D-DD0AE5358896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A19A7-B931-4E6A-8193-182A363768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2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C2329B-FC72-4CE6-8804-9B53BC400A3A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71AAC-6597-45E5-AE07-16BCF04BA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1757363"/>
            <a:ext cx="2962592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10240963"/>
            <a:ext cx="29625925" cy="289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40681275"/>
            <a:ext cx="7680325" cy="23368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A688955-826A-43A2-96AE-D6151FAD8F6D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40681275"/>
            <a:ext cx="10423525" cy="23368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>
              <a:defRPr sz="58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40681275"/>
            <a:ext cx="7680325" cy="23368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0E047FE-D5E1-4053-A800-D8857DA0D0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auto">
          <a:xfrm>
            <a:off x="320675" y="5343525"/>
            <a:ext cx="15986125" cy="1004888"/>
          </a:xfrm>
          <a:prstGeom prst="rect">
            <a:avLst/>
          </a:prstGeom>
          <a:solidFill>
            <a:srgbClr val="FFFFFF"/>
          </a:solidFill>
          <a:ln w="114300" algn="ctr">
            <a:solidFill>
              <a:srgbClr val="800000"/>
            </a:solidFill>
            <a:miter lim="800000"/>
            <a:headEnd/>
            <a:tailEnd/>
          </a:ln>
        </p:spPr>
        <p:txBody>
          <a:bodyPr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5600" b="1" dirty="0" smtClean="0">
                <a:solidFill>
                  <a:srgbClr val="800000"/>
                </a:solidFill>
                <a:latin typeface="Times New Roman" pitchFamily="18" charset="0"/>
              </a:rPr>
              <a:t>Project Introduction</a:t>
            </a:r>
            <a:endParaRPr lang="en-US" altLang="zh-CN" sz="7500" dirty="0">
              <a:latin typeface="Calibri" pitchFamily="34" charset="0"/>
            </a:endParaRPr>
          </a:p>
        </p:txBody>
      </p:sp>
      <p:sp>
        <p:nvSpPr>
          <p:cNvPr id="2051" name="Text Box 35"/>
          <p:cNvSpPr txBox="1">
            <a:spLocks noChangeArrowheads="1"/>
          </p:cNvSpPr>
          <p:nvPr/>
        </p:nvSpPr>
        <p:spPr bwMode="auto">
          <a:xfrm>
            <a:off x="487363" y="6418263"/>
            <a:ext cx="15667037" cy="912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235" tIns="71117" rIns="142235" bIns="71117"/>
          <a:lstStyle>
            <a:lvl1pPr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4000" smtClean="0">
                <a:latin typeface="Calibri" pitchFamily="34" charset="0"/>
              </a:rPr>
              <a:t>Project Introduction</a:t>
            </a:r>
            <a:endParaRPr lang="en-US" sz="4000" dirty="0">
              <a:latin typeface="Calibri" pitchFamily="34" charset="0"/>
            </a:endParaRPr>
          </a:p>
        </p:txBody>
      </p:sp>
      <p:pic>
        <p:nvPicPr>
          <p:cNvPr id="2091" name="Picture 4" descr="n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57" b="-3448"/>
          <a:stretch>
            <a:fillRect/>
          </a:stretch>
        </p:blipFill>
        <p:spPr bwMode="auto">
          <a:xfrm>
            <a:off x="76200" y="228600"/>
            <a:ext cx="9829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4" name="Text Box 2"/>
          <p:cNvSpPr txBox="1">
            <a:spLocks noChangeArrowheads="1"/>
          </p:cNvSpPr>
          <p:nvPr/>
        </p:nvSpPr>
        <p:spPr bwMode="auto">
          <a:xfrm>
            <a:off x="0" y="1671638"/>
            <a:ext cx="32918400" cy="1524000"/>
          </a:xfrm>
          <a:prstGeom prst="rect">
            <a:avLst/>
          </a:prstGeom>
          <a:solidFill>
            <a:srgbClr val="A50021"/>
          </a:solidFill>
          <a:ln w="38100">
            <a:solidFill>
              <a:srgbClr val="A50021"/>
            </a:solidFill>
            <a:miter lim="800000"/>
            <a:headEnd/>
            <a:tailEnd/>
          </a:ln>
        </p:spPr>
        <p:txBody>
          <a:bodyPr lIns="142235" tIns="71117" rIns="142235" bIns="71117"/>
          <a:lstStyle>
            <a:lvl1pPr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8500" b="1" dirty="0" err="1" smtClean="0">
                <a:solidFill>
                  <a:srgbClr val="FFFFFF"/>
                </a:solidFill>
                <a:latin typeface="Times New Roman" pitchFamily="18" charset="0"/>
              </a:rPr>
              <a:t>SmartRoute</a:t>
            </a:r>
            <a:r>
              <a:rPr lang="en-US" altLang="zh-CN" sz="8500" b="1" dirty="0" smtClean="0">
                <a:solidFill>
                  <a:srgbClr val="FFFFFF"/>
                </a:solidFill>
                <a:latin typeface="Times New Roman" pitchFamily="18" charset="0"/>
              </a:rPr>
              <a:t>: Extending Waypoint Navigation</a:t>
            </a:r>
            <a:endParaRPr lang="en-US" altLang="zh-CN" sz="85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zh-CN" sz="85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sz="9000" dirty="0">
              <a:latin typeface="Calibri" pitchFamily="34" charset="0"/>
            </a:endParaRPr>
          </a:p>
        </p:txBody>
      </p:sp>
      <p:sp>
        <p:nvSpPr>
          <p:cNvPr id="2095" name="Text Box 11"/>
          <p:cNvSpPr txBox="1">
            <a:spLocks noChangeArrowheads="1"/>
          </p:cNvSpPr>
          <p:nvPr/>
        </p:nvSpPr>
        <p:spPr bwMode="auto">
          <a:xfrm>
            <a:off x="16627475" y="5329238"/>
            <a:ext cx="15986125" cy="1004887"/>
          </a:xfrm>
          <a:prstGeom prst="rect">
            <a:avLst/>
          </a:prstGeom>
          <a:solidFill>
            <a:srgbClr val="FFFFFF"/>
          </a:solidFill>
          <a:ln w="114300" algn="ctr">
            <a:solidFill>
              <a:srgbClr val="800000"/>
            </a:solidFill>
            <a:miter lim="800000"/>
            <a:headEnd/>
            <a:tailEnd/>
          </a:ln>
        </p:spPr>
        <p:txBody>
          <a:bodyPr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5600" b="1" dirty="0" smtClean="0">
                <a:solidFill>
                  <a:srgbClr val="800000"/>
                </a:solidFill>
                <a:latin typeface="Times New Roman" pitchFamily="18" charset="0"/>
              </a:rPr>
              <a:t>Client-side Application</a:t>
            </a:r>
            <a:endParaRPr lang="en-US" altLang="zh-CN" sz="7500" dirty="0">
              <a:latin typeface="Calibri" pitchFamily="34" charset="0"/>
            </a:endParaRPr>
          </a:p>
        </p:txBody>
      </p:sp>
      <p:sp>
        <p:nvSpPr>
          <p:cNvPr id="2096" name="TextBox 128"/>
          <p:cNvSpPr txBox="1">
            <a:spLocks noChangeArrowheads="1"/>
          </p:cNvSpPr>
          <p:nvPr/>
        </p:nvSpPr>
        <p:spPr bwMode="auto">
          <a:xfrm>
            <a:off x="9677400" y="3276600"/>
            <a:ext cx="138684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Wei Wang,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Parang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, Kyle Schutt</a:t>
            </a:r>
          </a:p>
          <a:p>
            <a:pPr algn="ctr" eaLnBrk="1" hangingPunct="1">
              <a:spcAft>
                <a:spcPts val="120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CS6604: Spatial Databases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8" name="Text Box 11"/>
          <p:cNvSpPr txBox="1">
            <a:spLocks noChangeArrowheads="1"/>
          </p:cNvSpPr>
          <p:nvPr/>
        </p:nvSpPr>
        <p:spPr bwMode="auto">
          <a:xfrm>
            <a:off x="304800" y="16016288"/>
            <a:ext cx="32308800" cy="1006475"/>
          </a:xfrm>
          <a:prstGeom prst="rect">
            <a:avLst/>
          </a:prstGeom>
          <a:solidFill>
            <a:srgbClr val="FFFFFF"/>
          </a:solidFill>
          <a:ln w="114300" algn="ctr">
            <a:solidFill>
              <a:srgbClr val="800000"/>
            </a:solidFill>
            <a:miter lim="800000"/>
            <a:headEnd/>
            <a:tailEnd/>
          </a:ln>
        </p:spPr>
        <p:txBody>
          <a:bodyPr wrap="square"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5600" b="1" dirty="0" smtClean="0">
                <a:solidFill>
                  <a:srgbClr val="800000"/>
                </a:solidFill>
                <a:latin typeface="Times New Roman" pitchFamily="18" charset="0"/>
              </a:rPr>
              <a:t>Algorithm Overview</a:t>
            </a:r>
            <a:endParaRPr lang="en-US" altLang="zh-CN" sz="7500" dirty="0">
              <a:latin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0892" y="17449800"/>
            <a:ext cx="18113016" cy="6551582"/>
            <a:chOff x="2618204" y="23446602"/>
            <a:chExt cx="7706755" cy="2787579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3389639" y="24762791"/>
              <a:ext cx="1112019" cy="7025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4501658" y="24100802"/>
              <a:ext cx="779253" cy="1364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5280911" y="24100802"/>
              <a:ext cx="271804" cy="5268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5552715" y="24627691"/>
              <a:ext cx="1220286" cy="3377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6773001" y="24965440"/>
              <a:ext cx="28644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6704421" y="24867443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451329" y="24528619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3344950" y="24732965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236584" y="24095315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433078" y="25396729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932587" y="24885365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9516647" y="24876675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618204" y="24004811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3711643" y="24652269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4542350" y="23446602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760704" y="23805210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5984006" y="24079200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8202722" y="24174484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8746970" y="24178274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pic>
        <p:nvPicPr>
          <p:cNvPr id="1026" name="Picture 2" descr="E: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82" y="24460200"/>
            <a:ext cx="20367218" cy="430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281" y="29337000"/>
            <a:ext cx="11176194" cy="13405240"/>
          </a:xfrm>
          <a:prstGeom prst="rect">
            <a:avLst/>
          </a:prstGeom>
        </p:spPr>
      </p:pic>
      <p:grpSp>
        <p:nvGrpSpPr>
          <p:cNvPr id="159" name="Group 158"/>
          <p:cNvGrpSpPr/>
          <p:nvPr/>
        </p:nvGrpSpPr>
        <p:grpSpPr>
          <a:xfrm>
            <a:off x="18516600" y="6502512"/>
            <a:ext cx="11867100" cy="9347088"/>
            <a:chOff x="1318697" y="1417638"/>
            <a:chExt cx="6385092" cy="5029200"/>
          </a:xfrm>
        </p:grpSpPr>
        <p:pic>
          <p:nvPicPr>
            <p:cNvPr id="160" name="Picture 159" descr="Screenshot_2014-05-05-18-27-15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697" y="1417638"/>
              <a:ext cx="3143250" cy="5029200"/>
            </a:xfrm>
            <a:prstGeom prst="rect">
              <a:avLst/>
            </a:prstGeom>
          </p:spPr>
        </p:pic>
        <p:pic>
          <p:nvPicPr>
            <p:cNvPr id="161" name="Picture 160" descr="Screenshot_2014-05-05-18-27-2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539" y="1417638"/>
              <a:ext cx="3143250" cy="5029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apb</dc:creator>
  <cp:lastModifiedBy>kyle</cp:lastModifiedBy>
  <cp:revision>34</cp:revision>
  <dcterms:created xsi:type="dcterms:W3CDTF">2009-02-05T03:44:18Z</dcterms:created>
  <dcterms:modified xsi:type="dcterms:W3CDTF">2014-05-12T15:18:30Z</dcterms:modified>
</cp:coreProperties>
</file>