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defTabSz="4387850"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4387850"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4387850"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4387850"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4387850"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3429" autoAdjust="0"/>
    <p:restoredTop sz="94660"/>
  </p:normalViewPr>
  <p:slideViewPr>
    <p:cSldViewPr>
      <p:cViewPr>
        <p:scale>
          <a:sx n="33" d="100"/>
          <a:sy n="33" d="100"/>
        </p:scale>
        <p:origin x="-2022" y="23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978E5637-0809-470E-9006-9C27078B27EC}" type="datetimeFigureOut">
              <a:rPr lang="en-US"/>
              <a:pPr/>
              <a:t>5/12/2014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F9D18D02-7889-453B-B275-A31A94D12245}" type="slidenum">
              <a:rPr lang="en-US"/>
              <a:pPr/>
              <a:t>‹#›</a:t>
            </a:fld>
            <a:endParaRPr lang="en-US"/>
          </a:p>
        </p:txBody>
      </p:sp>
    </p:spTree>
    <p:extLst>
      <p:ext uri="{BB962C8B-B14F-4D97-AF65-F5344CB8AC3E}">
        <p14:creationId xmlns:p14="http://schemas.microsoft.com/office/powerpoint/2010/main" val="2114464574"/>
      </p:ext>
    </p:extLst>
  </p:cSld>
  <p:clrMap bg1="lt1" tx1="dk1" bg2="lt2" tx2="dk2" accent1="accent1" accent2="accent2" accent3="accent3" accent4="accent4" accent5="accent5" accent6="accent6" hlink="hlink" folHlink="folHlink"/>
  <p:notesStyle>
    <a:lvl1pPr algn="l" defTabSz="4387850" rtl="0" eaLnBrk="0" fontAlgn="base" hangingPunct="0">
      <a:spcBef>
        <a:spcPct val="30000"/>
      </a:spcBef>
      <a:spcAft>
        <a:spcPct val="0"/>
      </a:spcAft>
      <a:defRPr sz="5800" kern="1200">
        <a:solidFill>
          <a:schemeClr val="tx1"/>
        </a:solidFill>
        <a:latin typeface="+mn-lt"/>
        <a:ea typeface="+mn-ea"/>
        <a:cs typeface="+mn-cs"/>
      </a:defRPr>
    </a:lvl1pPr>
    <a:lvl2pPr marL="2193925" algn="l" defTabSz="4387850" rtl="0" eaLnBrk="0" fontAlgn="base" hangingPunct="0">
      <a:spcBef>
        <a:spcPct val="30000"/>
      </a:spcBef>
      <a:spcAft>
        <a:spcPct val="0"/>
      </a:spcAft>
      <a:defRPr sz="5800" kern="1200">
        <a:solidFill>
          <a:schemeClr val="tx1"/>
        </a:solidFill>
        <a:latin typeface="+mn-lt"/>
        <a:ea typeface="+mn-ea"/>
        <a:cs typeface="+mn-cs"/>
      </a:defRPr>
    </a:lvl2pPr>
    <a:lvl3pPr marL="4387850" algn="l" defTabSz="4387850" rtl="0" eaLnBrk="0" fontAlgn="base" hangingPunct="0">
      <a:spcBef>
        <a:spcPct val="30000"/>
      </a:spcBef>
      <a:spcAft>
        <a:spcPct val="0"/>
      </a:spcAft>
      <a:defRPr sz="5800" kern="1200">
        <a:solidFill>
          <a:schemeClr val="tx1"/>
        </a:solidFill>
        <a:latin typeface="+mn-lt"/>
        <a:ea typeface="+mn-ea"/>
        <a:cs typeface="+mn-cs"/>
      </a:defRPr>
    </a:lvl3pPr>
    <a:lvl4pPr marL="6583363" algn="l" defTabSz="4387850" rtl="0" eaLnBrk="0" fontAlgn="base" hangingPunct="0">
      <a:spcBef>
        <a:spcPct val="30000"/>
      </a:spcBef>
      <a:spcAft>
        <a:spcPct val="0"/>
      </a:spcAft>
      <a:defRPr sz="5800" kern="1200">
        <a:solidFill>
          <a:schemeClr val="tx1"/>
        </a:solidFill>
        <a:latin typeface="+mn-lt"/>
        <a:ea typeface="+mn-ea"/>
        <a:cs typeface="+mn-cs"/>
      </a:defRPr>
    </a:lvl4pPr>
    <a:lvl5pPr marL="8777288" algn="l" defTabSz="4387850" rtl="0" eaLnBrk="0" fontAlgn="base" hangingPunct="0">
      <a:spcBef>
        <a:spcPct val="30000"/>
      </a:spcBef>
      <a:spcAft>
        <a:spcPct val="0"/>
      </a:spcAft>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charset="0"/>
                <a:cs typeface="Arial" charset="0"/>
              </a:defRPr>
            </a:lvl1pPr>
            <a:lvl2pPr marL="742950" indent="-285750" eaLnBrk="0" hangingPunct="0">
              <a:defRPr sz="8600">
                <a:solidFill>
                  <a:schemeClr val="tx1"/>
                </a:solidFill>
                <a:latin typeface="Arial" charset="0"/>
                <a:cs typeface="Arial" charset="0"/>
              </a:defRPr>
            </a:lvl2pPr>
            <a:lvl3pPr marL="1143000" indent="-228600" eaLnBrk="0" hangingPunct="0">
              <a:defRPr sz="8600">
                <a:solidFill>
                  <a:schemeClr val="tx1"/>
                </a:solidFill>
                <a:latin typeface="Arial" charset="0"/>
                <a:cs typeface="Arial" charset="0"/>
              </a:defRPr>
            </a:lvl3pPr>
            <a:lvl4pPr marL="1600200" indent="-228600" eaLnBrk="0" hangingPunct="0">
              <a:defRPr sz="8600">
                <a:solidFill>
                  <a:schemeClr val="tx1"/>
                </a:solidFill>
                <a:latin typeface="Arial" charset="0"/>
                <a:cs typeface="Arial" charset="0"/>
              </a:defRPr>
            </a:lvl4pPr>
            <a:lvl5pPr marL="2057400" indent="-228600" eaLnBrk="0" hangingPunct="0">
              <a:defRPr sz="8600">
                <a:solidFill>
                  <a:schemeClr val="tx1"/>
                </a:solidFill>
                <a:latin typeface="Arial" charset="0"/>
                <a:cs typeface="Arial" charset="0"/>
              </a:defRPr>
            </a:lvl5pPr>
            <a:lvl6pPr marL="2514600" indent="-228600" defTabSz="4387850" eaLnBrk="0" fontAlgn="base" hangingPunct="0">
              <a:spcBef>
                <a:spcPct val="0"/>
              </a:spcBef>
              <a:spcAft>
                <a:spcPct val="0"/>
              </a:spcAft>
              <a:defRPr sz="8600">
                <a:solidFill>
                  <a:schemeClr val="tx1"/>
                </a:solidFill>
                <a:latin typeface="Arial" charset="0"/>
                <a:cs typeface="Arial" charset="0"/>
              </a:defRPr>
            </a:lvl6pPr>
            <a:lvl7pPr marL="2971800" indent="-228600" defTabSz="4387850" eaLnBrk="0" fontAlgn="base" hangingPunct="0">
              <a:spcBef>
                <a:spcPct val="0"/>
              </a:spcBef>
              <a:spcAft>
                <a:spcPct val="0"/>
              </a:spcAft>
              <a:defRPr sz="8600">
                <a:solidFill>
                  <a:schemeClr val="tx1"/>
                </a:solidFill>
                <a:latin typeface="Arial" charset="0"/>
                <a:cs typeface="Arial" charset="0"/>
              </a:defRPr>
            </a:lvl7pPr>
            <a:lvl8pPr marL="3429000" indent="-228600" defTabSz="4387850" eaLnBrk="0" fontAlgn="base" hangingPunct="0">
              <a:spcBef>
                <a:spcPct val="0"/>
              </a:spcBef>
              <a:spcAft>
                <a:spcPct val="0"/>
              </a:spcAft>
              <a:defRPr sz="8600">
                <a:solidFill>
                  <a:schemeClr val="tx1"/>
                </a:solidFill>
                <a:latin typeface="Arial" charset="0"/>
                <a:cs typeface="Arial" charset="0"/>
              </a:defRPr>
            </a:lvl8pPr>
            <a:lvl9pPr marL="3886200" indent="-228600" defTabSz="4387850" eaLnBrk="0" fontAlgn="base" hangingPunct="0">
              <a:spcBef>
                <a:spcPct val="0"/>
              </a:spcBef>
              <a:spcAft>
                <a:spcPct val="0"/>
              </a:spcAft>
              <a:defRPr sz="8600">
                <a:solidFill>
                  <a:schemeClr val="tx1"/>
                </a:solidFill>
                <a:latin typeface="Arial" charset="0"/>
                <a:cs typeface="Arial" charset="0"/>
              </a:defRPr>
            </a:lvl9pPr>
          </a:lstStyle>
          <a:p>
            <a:pPr eaLnBrk="1" hangingPunct="1"/>
            <a:fld id="{208B21B4-9F8B-4078-8FE8-C99F6490ECAD}" type="slidenum">
              <a:rPr lang="en-US" sz="1200">
                <a:latin typeface="Calibri" pitchFamily="34" charset="0"/>
              </a:rPr>
              <a:pPr eaLnBrk="1" hangingPunct="1"/>
              <a:t>1</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8AE3855-CB0C-4FB4-9D91-CCFFE63B0C6F}" type="datetimeFigureOut">
              <a:rPr lang="en-US"/>
              <a:pPr/>
              <a:t>5/12/2014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6C1088-96BD-4C97-B095-2A981CF18F56}" type="slidenum">
              <a:rPr lang="en-US"/>
              <a:pPr/>
              <a:t>‹#›</a:t>
            </a:fld>
            <a:endParaRPr lang="en-US"/>
          </a:p>
        </p:txBody>
      </p:sp>
    </p:spTree>
    <p:extLst>
      <p:ext uri="{BB962C8B-B14F-4D97-AF65-F5344CB8AC3E}">
        <p14:creationId xmlns:p14="http://schemas.microsoft.com/office/powerpoint/2010/main" val="222804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D5144DE-1257-4247-B91B-A23F82ABDABE}" type="datetimeFigureOut">
              <a:rPr lang="en-US"/>
              <a:pPr/>
              <a:t>5/12/2014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8506ED-5C37-489D-B6AB-C02149DAFFE0}" type="slidenum">
              <a:rPr lang="en-US"/>
              <a:pPr/>
              <a:t>‹#›</a:t>
            </a:fld>
            <a:endParaRPr lang="en-US"/>
          </a:p>
        </p:txBody>
      </p:sp>
    </p:spTree>
    <p:extLst>
      <p:ext uri="{BB962C8B-B14F-4D97-AF65-F5344CB8AC3E}">
        <p14:creationId xmlns:p14="http://schemas.microsoft.com/office/powerpoint/2010/main" val="308653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11247123"/>
            <a:ext cx="26660477" cy="23968455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11247123"/>
            <a:ext cx="79444213" cy="2396845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51F9ED3-08DB-47DA-9F99-C37E57EB7C92}" type="datetimeFigureOut">
              <a:rPr lang="en-US"/>
              <a:pPr/>
              <a:t>5/12/2014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D431F64-7EEE-49DC-8A53-5280EEF6FDB4}" type="slidenum">
              <a:rPr lang="en-US"/>
              <a:pPr/>
              <a:t>‹#›</a:t>
            </a:fld>
            <a:endParaRPr lang="en-US"/>
          </a:p>
        </p:txBody>
      </p:sp>
    </p:spTree>
    <p:extLst>
      <p:ext uri="{BB962C8B-B14F-4D97-AF65-F5344CB8AC3E}">
        <p14:creationId xmlns:p14="http://schemas.microsoft.com/office/powerpoint/2010/main" val="303306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55F5E1A-0AC9-4CBC-9468-90924CF2F9B3}" type="datetimeFigureOut">
              <a:rPr lang="en-US"/>
              <a:pPr/>
              <a:t>5/12/2014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5E6F9B-73B6-40C2-BAB5-9F44F9EA0FE4}" type="slidenum">
              <a:rPr lang="en-US"/>
              <a:pPr/>
              <a:t>‹#›</a:t>
            </a:fld>
            <a:endParaRPr lang="en-US"/>
          </a:p>
        </p:txBody>
      </p:sp>
    </p:spTree>
    <p:extLst>
      <p:ext uri="{BB962C8B-B14F-4D97-AF65-F5344CB8AC3E}">
        <p14:creationId xmlns:p14="http://schemas.microsoft.com/office/powerpoint/2010/main" val="396632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46E28AC-B0FC-4A1C-A5A3-72561B563E6D}" type="datetimeFigureOut">
              <a:rPr lang="en-US"/>
              <a:pPr/>
              <a:t>5/12/2014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0343956-5795-41A4-AA5A-282C79D201D8}" type="slidenum">
              <a:rPr lang="en-US"/>
              <a:pPr/>
              <a:t>‹#›</a:t>
            </a:fld>
            <a:endParaRPr lang="en-US"/>
          </a:p>
        </p:txBody>
      </p:sp>
    </p:spTree>
    <p:extLst>
      <p:ext uri="{BB962C8B-B14F-4D97-AF65-F5344CB8AC3E}">
        <p14:creationId xmlns:p14="http://schemas.microsoft.com/office/powerpoint/2010/main" val="107127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65542163"/>
            <a:ext cx="53052343"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65542163"/>
            <a:ext cx="53052347" cy="18538951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609C33D0-D0BF-4334-BD7B-EB705A0491B9}" type="datetimeFigureOut">
              <a:rPr lang="en-US"/>
              <a:pPr/>
              <a:t>5/12/2014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B22232B-9A30-48DF-AEBE-89E6A20530B9}" type="slidenum">
              <a:rPr lang="en-US"/>
              <a:pPr/>
              <a:t>‹#›</a:t>
            </a:fld>
            <a:endParaRPr lang="en-US"/>
          </a:p>
        </p:txBody>
      </p:sp>
    </p:spTree>
    <p:extLst>
      <p:ext uri="{BB962C8B-B14F-4D97-AF65-F5344CB8AC3E}">
        <p14:creationId xmlns:p14="http://schemas.microsoft.com/office/powerpoint/2010/main" val="67562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3D4C409C-3D0D-49C2-9C3C-C316F17873FB}" type="datetimeFigureOut">
              <a:rPr lang="en-US"/>
              <a:pPr/>
              <a:t>5/12/2014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D4E8DB18-30A5-41EF-8908-4504AAF51D6C}" type="slidenum">
              <a:rPr lang="en-US"/>
              <a:pPr/>
              <a:t>‹#›</a:t>
            </a:fld>
            <a:endParaRPr lang="en-US"/>
          </a:p>
        </p:txBody>
      </p:sp>
    </p:spTree>
    <p:extLst>
      <p:ext uri="{BB962C8B-B14F-4D97-AF65-F5344CB8AC3E}">
        <p14:creationId xmlns:p14="http://schemas.microsoft.com/office/powerpoint/2010/main" val="321225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A3A512A6-0F00-41DB-9E95-D3F362D52B8A}" type="datetimeFigureOut">
              <a:rPr lang="en-US"/>
              <a:pPr/>
              <a:t>5/12/2014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DF6D909A-3A97-480E-A2D6-2DB555A75D3E}" type="slidenum">
              <a:rPr lang="en-US"/>
              <a:pPr/>
              <a:t>‹#›</a:t>
            </a:fld>
            <a:endParaRPr lang="en-US"/>
          </a:p>
        </p:txBody>
      </p:sp>
    </p:spTree>
    <p:extLst>
      <p:ext uri="{BB962C8B-B14F-4D97-AF65-F5344CB8AC3E}">
        <p14:creationId xmlns:p14="http://schemas.microsoft.com/office/powerpoint/2010/main" val="733910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C6ABFDD-22EF-48E3-8EA8-3FDE0BF40AAB}" type="datetimeFigureOut">
              <a:rPr lang="en-US"/>
              <a:pPr/>
              <a:t>5/12/2014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371BC8C8-8337-442C-8ACF-A0D4506261F7}" type="slidenum">
              <a:rPr lang="en-US"/>
              <a:pPr/>
              <a:t>‹#›</a:t>
            </a:fld>
            <a:endParaRPr lang="en-US"/>
          </a:p>
        </p:txBody>
      </p:sp>
    </p:spTree>
    <p:extLst>
      <p:ext uri="{BB962C8B-B14F-4D97-AF65-F5344CB8AC3E}">
        <p14:creationId xmlns:p14="http://schemas.microsoft.com/office/powerpoint/2010/main" val="339721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62997E8-68A5-485F-BF8D-DD0AE5358896}" type="datetimeFigureOut">
              <a:rPr lang="en-US"/>
              <a:pPr/>
              <a:t>5/12/2014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280A19A7-B931-4E6A-8193-182A36376892}" type="slidenum">
              <a:rPr lang="en-US"/>
              <a:pPr/>
              <a:t>‹#›</a:t>
            </a:fld>
            <a:endParaRPr lang="en-US"/>
          </a:p>
        </p:txBody>
      </p:sp>
    </p:spTree>
    <p:extLst>
      <p:ext uri="{BB962C8B-B14F-4D97-AF65-F5344CB8AC3E}">
        <p14:creationId xmlns:p14="http://schemas.microsoft.com/office/powerpoint/2010/main" val="333252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smtClean="0"/>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2C2329B-FC72-4CE6-8804-9B53BC400A3A}" type="datetimeFigureOut">
              <a:rPr lang="en-US"/>
              <a:pPr/>
              <a:t>5/12/2014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7FF71AAC-6597-45E5-AE07-16BCF04BA4CE}" type="slidenum">
              <a:rPr lang="en-US"/>
              <a:pPr/>
              <a:t>‹#›</a:t>
            </a:fld>
            <a:endParaRPr lang="en-US"/>
          </a:p>
        </p:txBody>
      </p:sp>
    </p:spTree>
    <p:extLst>
      <p:ext uri="{BB962C8B-B14F-4D97-AF65-F5344CB8AC3E}">
        <p14:creationId xmlns:p14="http://schemas.microsoft.com/office/powerpoint/2010/main" val="150592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238" y="1757363"/>
            <a:ext cx="2962592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646238" y="10240963"/>
            <a:ext cx="2962592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646238" y="40681275"/>
            <a:ext cx="7680325" cy="23368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latin typeface="Calibri" pitchFamily="34" charset="0"/>
              </a:defRPr>
            </a:lvl1pPr>
          </a:lstStyle>
          <a:p>
            <a:fld id="{BA688955-826A-43A2-96AE-D6151FAD8F6D}" type="datetimeFigureOut">
              <a:rPr lang="en-US"/>
              <a:pPr/>
              <a:t>5/12/2014</a:t>
            </a:fld>
            <a:endParaRPr lang="en-US"/>
          </a:p>
        </p:txBody>
      </p:sp>
      <p:sp>
        <p:nvSpPr>
          <p:cNvPr id="5" name="Footer Placeholder 4"/>
          <p:cNvSpPr>
            <a:spLocks noGrp="1"/>
          </p:cNvSpPr>
          <p:nvPr>
            <p:ph type="ftr" sz="quarter" idx="3"/>
          </p:nvPr>
        </p:nvSpPr>
        <p:spPr>
          <a:xfrm>
            <a:off x="11247438" y="40681275"/>
            <a:ext cx="10423525" cy="23368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3591838" y="40681275"/>
            <a:ext cx="7680325" cy="23368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latin typeface="Calibri" pitchFamily="34" charset="0"/>
              </a:defRPr>
            </a:lvl1pPr>
          </a:lstStyle>
          <a:p>
            <a:fld id="{50E047FE-D5E1-4053-A800-D8857DA0D0B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4387850" rtl="0" eaLnBrk="0" fontAlgn="base" hangingPunct="0">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4387850" rtl="0" eaLnBrk="0" fontAlgn="base" hangingPunct="0">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1"/>
          <p:cNvSpPr txBox="1">
            <a:spLocks noChangeArrowheads="1"/>
          </p:cNvSpPr>
          <p:nvPr/>
        </p:nvSpPr>
        <p:spPr bwMode="auto">
          <a:xfrm>
            <a:off x="320675" y="5343525"/>
            <a:ext cx="15986125" cy="1004888"/>
          </a:xfrm>
          <a:prstGeom prst="rect">
            <a:avLst/>
          </a:prstGeom>
          <a:solidFill>
            <a:srgbClr val="FFFFFF"/>
          </a:solidFill>
          <a:ln w="114300" algn="ctr">
            <a:solidFill>
              <a:srgbClr val="800000"/>
            </a:solidFill>
            <a:miter lim="800000"/>
            <a:headEnd/>
            <a:tailEnd/>
          </a:ln>
        </p:spPr>
        <p:txBody>
          <a:bodyPr lIns="142235" tIns="71117" rIns="142235" bIns="71117">
            <a:spAutoFit/>
          </a:bodyPr>
          <a:lstStyle>
            <a:lvl1pPr defTabSz="1422400" eaLnBrk="0" hangingPunct="0">
              <a:defRPr sz="8600">
                <a:solidFill>
                  <a:schemeClr val="tx1"/>
                </a:solidFill>
                <a:latin typeface="Arial" charset="0"/>
                <a:cs typeface="Arial" charset="0"/>
              </a:defRPr>
            </a:lvl1pPr>
            <a:lvl2pPr marL="742950" indent="-285750" defTabSz="1422400" eaLnBrk="0" hangingPunct="0">
              <a:defRPr sz="8600">
                <a:solidFill>
                  <a:schemeClr val="tx1"/>
                </a:solidFill>
                <a:latin typeface="Arial" charset="0"/>
                <a:cs typeface="Arial" charset="0"/>
              </a:defRPr>
            </a:lvl2pPr>
            <a:lvl3pPr marL="1143000" indent="-228600" defTabSz="1422400" eaLnBrk="0" hangingPunct="0">
              <a:defRPr sz="8600">
                <a:solidFill>
                  <a:schemeClr val="tx1"/>
                </a:solidFill>
                <a:latin typeface="Arial" charset="0"/>
                <a:cs typeface="Arial" charset="0"/>
              </a:defRPr>
            </a:lvl3pPr>
            <a:lvl4pPr marL="1600200" indent="-228600" defTabSz="1422400" eaLnBrk="0" hangingPunct="0">
              <a:defRPr sz="8600">
                <a:solidFill>
                  <a:schemeClr val="tx1"/>
                </a:solidFill>
                <a:latin typeface="Arial" charset="0"/>
                <a:cs typeface="Arial" charset="0"/>
              </a:defRPr>
            </a:lvl4pPr>
            <a:lvl5pPr marL="2057400" indent="-228600" defTabSz="1422400" eaLnBrk="0" hangingPunct="0">
              <a:defRPr sz="8600">
                <a:solidFill>
                  <a:schemeClr val="tx1"/>
                </a:solidFill>
                <a:latin typeface="Arial" charset="0"/>
                <a:cs typeface="Arial" charset="0"/>
              </a:defRPr>
            </a:lvl5pPr>
            <a:lvl6pPr marL="2514600" indent="-228600" defTabSz="1422400" eaLnBrk="0" fontAlgn="base" hangingPunct="0">
              <a:spcBef>
                <a:spcPct val="0"/>
              </a:spcBef>
              <a:spcAft>
                <a:spcPct val="0"/>
              </a:spcAft>
              <a:defRPr sz="8600">
                <a:solidFill>
                  <a:schemeClr val="tx1"/>
                </a:solidFill>
                <a:latin typeface="Arial" charset="0"/>
                <a:cs typeface="Arial" charset="0"/>
              </a:defRPr>
            </a:lvl6pPr>
            <a:lvl7pPr marL="2971800" indent="-228600" defTabSz="1422400" eaLnBrk="0" fontAlgn="base" hangingPunct="0">
              <a:spcBef>
                <a:spcPct val="0"/>
              </a:spcBef>
              <a:spcAft>
                <a:spcPct val="0"/>
              </a:spcAft>
              <a:defRPr sz="8600">
                <a:solidFill>
                  <a:schemeClr val="tx1"/>
                </a:solidFill>
                <a:latin typeface="Arial" charset="0"/>
                <a:cs typeface="Arial" charset="0"/>
              </a:defRPr>
            </a:lvl7pPr>
            <a:lvl8pPr marL="3429000" indent="-228600" defTabSz="1422400" eaLnBrk="0" fontAlgn="base" hangingPunct="0">
              <a:spcBef>
                <a:spcPct val="0"/>
              </a:spcBef>
              <a:spcAft>
                <a:spcPct val="0"/>
              </a:spcAft>
              <a:defRPr sz="8600">
                <a:solidFill>
                  <a:schemeClr val="tx1"/>
                </a:solidFill>
                <a:latin typeface="Arial" charset="0"/>
                <a:cs typeface="Arial" charset="0"/>
              </a:defRPr>
            </a:lvl8pPr>
            <a:lvl9pPr marL="3886200" indent="-228600" defTabSz="1422400" eaLnBrk="0" fontAlgn="base" hangingPunct="0">
              <a:spcBef>
                <a:spcPct val="0"/>
              </a:spcBef>
              <a:spcAft>
                <a:spcPct val="0"/>
              </a:spcAft>
              <a:defRPr sz="8600">
                <a:solidFill>
                  <a:schemeClr val="tx1"/>
                </a:solidFill>
                <a:latin typeface="Arial" charset="0"/>
                <a:cs typeface="Arial" charset="0"/>
              </a:defRPr>
            </a:lvl9pPr>
          </a:lstStyle>
          <a:p>
            <a:pPr algn="ctr" eaLnBrk="1" hangingPunct="1"/>
            <a:r>
              <a:rPr lang="en-US" altLang="zh-CN" sz="5600" b="1" dirty="0" smtClean="0">
                <a:solidFill>
                  <a:srgbClr val="800000"/>
                </a:solidFill>
                <a:latin typeface="Arial" panose="020B0604020202020204" pitchFamily="34" charset="0"/>
                <a:cs typeface="Arial" panose="020B0604020202020204" pitchFamily="34" charset="0"/>
              </a:rPr>
              <a:t>Project Introduction</a:t>
            </a:r>
            <a:endParaRPr lang="en-US" altLang="zh-CN" sz="7500" dirty="0">
              <a:latin typeface="Arial" panose="020B0604020202020204" pitchFamily="34" charset="0"/>
              <a:cs typeface="Arial" panose="020B0604020202020204" pitchFamily="34" charset="0"/>
            </a:endParaRPr>
          </a:p>
        </p:txBody>
      </p:sp>
      <p:sp>
        <p:nvSpPr>
          <p:cNvPr id="2051" name="Text Box 35"/>
          <p:cNvSpPr txBox="1">
            <a:spLocks noChangeArrowheads="1"/>
          </p:cNvSpPr>
          <p:nvPr/>
        </p:nvSpPr>
        <p:spPr bwMode="auto">
          <a:xfrm>
            <a:off x="487363" y="6418263"/>
            <a:ext cx="15667037" cy="912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42235" tIns="71117" rIns="142235" bIns="71117"/>
          <a:lstStyle>
            <a:lvl1pPr defTabSz="1422400" eaLnBrk="0" hangingPunct="0">
              <a:defRPr sz="8600">
                <a:solidFill>
                  <a:schemeClr val="tx1"/>
                </a:solidFill>
                <a:latin typeface="Arial" charset="0"/>
                <a:cs typeface="Arial" charset="0"/>
              </a:defRPr>
            </a:lvl1pPr>
            <a:lvl2pPr marL="742950" indent="-285750" defTabSz="1422400" eaLnBrk="0" hangingPunct="0">
              <a:defRPr sz="8600">
                <a:solidFill>
                  <a:schemeClr val="tx1"/>
                </a:solidFill>
                <a:latin typeface="Arial" charset="0"/>
                <a:cs typeface="Arial" charset="0"/>
              </a:defRPr>
            </a:lvl2pPr>
            <a:lvl3pPr marL="1143000" indent="-228600" defTabSz="1422400" eaLnBrk="0" hangingPunct="0">
              <a:defRPr sz="8600">
                <a:solidFill>
                  <a:schemeClr val="tx1"/>
                </a:solidFill>
                <a:latin typeface="Arial" charset="0"/>
                <a:cs typeface="Arial" charset="0"/>
              </a:defRPr>
            </a:lvl3pPr>
            <a:lvl4pPr marL="1600200" indent="-228600" defTabSz="1422400" eaLnBrk="0" hangingPunct="0">
              <a:defRPr sz="8600">
                <a:solidFill>
                  <a:schemeClr val="tx1"/>
                </a:solidFill>
                <a:latin typeface="Arial" charset="0"/>
                <a:cs typeface="Arial" charset="0"/>
              </a:defRPr>
            </a:lvl4pPr>
            <a:lvl5pPr marL="2057400" indent="-228600" defTabSz="1422400" eaLnBrk="0" hangingPunct="0">
              <a:defRPr sz="8600">
                <a:solidFill>
                  <a:schemeClr val="tx1"/>
                </a:solidFill>
                <a:latin typeface="Arial" charset="0"/>
                <a:cs typeface="Arial" charset="0"/>
              </a:defRPr>
            </a:lvl5pPr>
            <a:lvl6pPr marL="2514600" indent="-228600" defTabSz="1422400" eaLnBrk="0" fontAlgn="base" hangingPunct="0">
              <a:spcBef>
                <a:spcPct val="0"/>
              </a:spcBef>
              <a:spcAft>
                <a:spcPct val="0"/>
              </a:spcAft>
              <a:defRPr sz="8600">
                <a:solidFill>
                  <a:schemeClr val="tx1"/>
                </a:solidFill>
                <a:latin typeface="Arial" charset="0"/>
                <a:cs typeface="Arial" charset="0"/>
              </a:defRPr>
            </a:lvl6pPr>
            <a:lvl7pPr marL="2971800" indent="-228600" defTabSz="1422400" eaLnBrk="0" fontAlgn="base" hangingPunct="0">
              <a:spcBef>
                <a:spcPct val="0"/>
              </a:spcBef>
              <a:spcAft>
                <a:spcPct val="0"/>
              </a:spcAft>
              <a:defRPr sz="8600">
                <a:solidFill>
                  <a:schemeClr val="tx1"/>
                </a:solidFill>
                <a:latin typeface="Arial" charset="0"/>
                <a:cs typeface="Arial" charset="0"/>
              </a:defRPr>
            </a:lvl7pPr>
            <a:lvl8pPr marL="3429000" indent="-228600" defTabSz="1422400" eaLnBrk="0" fontAlgn="base" hangingPunct="0">
              <a:spcBef>
                <a:spcPct val="0"/>
              </a:spcBef>
              <a:spcAft>
                <a:spcPct val="0"/>
              </a:spcAft>
              <a:defRPr sz="8600">
                <a:solidFill>
                  <a:schemeClr val="tx1"/>
                </a:solidFill>
                <a:latin typeface="Arial" charset="0"/>
                <a:cs typeface="Arial" charset="0"/>
              </a:defRPr>
            </a:lvl8pPr>
            <a:lvl9pPr marL="3886200" indent="-228600" defTabSz="1422400" eaLnBrk="0" fontAlgn="base" hangingPunct="0">
              <a:spcBef>
                <a:spcPct val="0"/>
              </a:spcBef>
              <a:spcAft>
                <a:spcPct val="0"/>
              </a:spcAft>
              <a:defRPr sz="8600">
                <a:solidFill>
                  <a:schemeClr val="tx1"/>
                </a:solidFill>
                <a:latin typeface="Arial" charset="0"/>
                <a:cs typeface="Arial" charset="0"/>
              </a:defRPr>
            </a:lvl9pPr>
          </a:lstStyle>
          <a:p>
            <a:pPr algn="just" eaLnBrk="1" hangingPunct="1"/>
            <a:r>
              <a:rPr lang="en-US" sz="4000" dirty="0" smtClean="0">
                <a:latin typeface="Arial" panose="020B0604020202020204" pitchFamily="34" charset="0"/>
                <a:cs typeface="Arial" panose="020B0604020202020204" pitchFamily="34" charset="0"/>
              </a:rPr>
              <a:t>We elected </a:t>
            </a:r>
            <a:r>
              <a:rPr lang="en-US" sz="4000" dirty="0">
                <a:latin typeface="Arial" panose="020B0604020202020204" pitchFamily="34" charset="0"/>
                <a:cs typeface="Arial" panose="020B0604020202020204" pitchFamily="34" charset="0"/>
              </a:rPr>
              <a:t>to create a native Android application that leverages the Google Maps API v2 for Android as the basis for displaying and communicating the results of our custom algorithm for determining multi-modal transit routes between destinations and specific points of interest. The algorithm itself was developed in python to be run on a server. We decided to offload this computation from the client-side because of the complexity and resource-intensive calculation that must occur to determine the least costly route from an origin to a destination via some points of interest</a:t>
            </a:r>
            <a:r>
              <a:rPr lang="en-US" sz="4000" dirty="0" smtClean="0">
                <a:latin typeface="Arial" panose="020B0604020202020204" pitchFamily="34" charset="0"/>
                <a:cs typeface="Arial" panose="020B0604020202020204" pitchFamily="34" charset="0"/>
              </a:rPr>
              <a:t>.</a:t>
            </a:r>
          </a:p>
          <a:p>
            <a:pPr algn="just" eaLnBrk="1" hangingPunct="1"/>
            <a:endParaRPr lang="en-US" sz="4000" dirty="0">
              <a:latin typeface="Arial" panose="020B0604020202020204" pitchFamily="34" charset="0"/>
              <a:cs typeface="Arial" panose="020B0604020202020204" pitchFamily="34" charset="0"/>
            </a:endParaRPr>
          </a:p>
          <a:p>
            <a:pPr algn="just" eaLnBrk="1" hangingPunct="1"/>
            <a:r>
              <a:rPr lang="en-US" sz="4000" dirty="0">
                <a:latin typeface="Arial" panose="020B0604020202020204" pitchFamily="34" charset="0"/>
                <a:cs typeface="Arial" panose="020B0604020202020204" pitchFamily="34" charset="0"/>
              </a:rPr>
              <a:t>The client side application is a simple single-page app that provides the user with auto-completion on the addresses or points of interest that they are searching. The points of interest can be as simple as a single category for a business type (e.g., a gym) or as specific as a restaurant (e.g., The Greene Turtle</a:t>
            </a:r>
            <a:r>
              <a:rPr lang="en-US" sz="4000" dirty="0" smtClean="0">
                <a:latin typeface="Arial" panose="020B0604020202020204" pitchFamily="34" charset="0"/>
                <a:cs typeface="Arial" panose="020B0604020202020204" pitchFamily="34" charset="0"/>
              </a:rPr>
              <a:t>).</a:t>
            </a:r>
            <a:endParaRPr lang="en-US" sz="4000" dirty="0">
              <a:latin typeface="Arial" panose="020B0604020202020204" pitchFamily="34" charset="0"/>
              <a:cs typeface="Arial" panose="020B0604020202020204" pitchFamily="34" charset="0"/>
            </a:endParaRPr>
          </a:p>
        </p:txBody>
      </p:sp>
      <p:pic>
        <p:nvPicPr>
          <p:cNvPr id="2091" name="Picture 4" descr="nvc"/>
          <p:cNvPicPr>
            <a:picLocks noChangeAspect="1" noChangeArrowheads="1"/>
          </p:cNvPicPr>
          <p:nvPr/>
        </p:nvPicPr>
        <p:blipFill>
          <a:blip r:embed="rId3">
            <a:extLst>
              <a:ext uri="{28A0092B-C50C-407E-A947-70E740481C1C}">
                <a14:useLocalDpi xmlns:a14="http://schemas.microsoft.com/office/drawing/2010/main" val="0"/>
              </a:ext>
            </a:extLst>
          </a:blip>
          <a:srcRect r="42857" b="-3448"/>
          <a:stretch>
            <a:fillRect/>
          </a:stretch>
        </p:blipFill>
        <p:spPr bwMode="auto">
          <a:xfrm>
            <a:off x="76200" y="228600"/>
            <a:ext cx="98298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
        <p:nvSpPr>
          <p:cNvPr id="2094" name="Text Box 2"/>
          <p:cNvSpPr txBox="1">
            <a:spLocks noChangeArrowheads="1"/>
          </p:cNvSpPr>
          <p:nvPr/>
        </p:nvSpPr>
        <p:spPr bwMode="auto">
          <a:xfrm>
            <a:off x="0" y="1671638"/>
            <a:ext cx="32918400" cy="1524000"/>
          </a:xfrm>
          <a:prstGeom prst="rect">
            <a:avLst/>
          </a:prstGeom>
          <a:solidFill>
            <a:srgbClr val="A50021"/>
          </a:solidFill>
          <a:ln w="38100">
            <a:solidFill>
              <a:srgbClr val="A50021"/>
            </a:solidFill>
            <a:miter lim="800000"/>
            <a:headEnd/>
            <a:tailEnd/>
          </a:ln>
        </p:spPr>
        <p:txBody>
          <a:bodyPr lIns="142235" tIns="71117" rIns="142235" bIns="71117"/>
          <a:lstStyle>
            <a:lvl1pPr defTabSz="1422400" eaLnBrk="0" hangingPunct="0">
              <a:defRPr sz="8600">
                <a:solidFill>
                  <a:schemeClr val="tx1"/>
                </a:solidFill>
                <a:latin typeface="Arial" charset="0"/>
                <a:cs typeface="Arial" charset="0"/>
              </a:defRPr>
            </a:lvl1pPr>
            <a:lvl2pPr marL="742950" indent="-285750" defTabSz="1422400" eaLnBrk="0" hangingPunct="0">
              <a:defRPr sz="8600">
                <a:solidFill>
                  <a:schemeClr val="tx1"/>
                </a:solidFill>
                <a:latin typeface="Arial" charset="0"/>
                <a:cs typeface="Arial" charset="0"/>
              </a:defRPr>
            </a:lvl2pPr>
            <a:lvl3pPr marL="1143000" indent="-228600" defTabSz="1422400" eaLnBrk="0" hangingPunct="0">
              <a:defRPr sz="8600">
                <a:solidFill>
                  <a:schemeClr val="tx1"/>
                </a:solidFill>
                <a:latin typeface="Arial" charset="0"/>
                <a:cs typeface="Arial" charset="0"/>
              </a:defRPr>
            </a:lvl3pPr>
            <a:lvl4pPr marL="1600200" indent="-228600" defTabSz="1422400" eaLnBrk="0" hangingPunct="0">
              <a:defRPr sz="8600">
                <a:solidFill>
                  <a:schemeClr val="tx1"/>
                </a:solidFill>
                <a:latin typeface="Arial" charset="0"/>
                <a:cs typeface="Arial" charset="0"/>
              </a:defRPr>
            </a:lvl4pPr>
            <a:lvl5pPr marL="2057400" indent="-228600" defTabSz="1422400" eaLnBrk="0" hangingPunct="0">
              <a:defRPr sz="8600">
                <a:solidFill>
                  <a:schemeClr val="tx1"/>
                </a:solidFill>
                <a:latin typeface="Arial" charset="0"/>
                <a:cs typeface="Arial" charset="0"/>
              </a:defRPr>
            </a:lvl5pPr>
            <a:lvl6pPr marL="2514600" indent="-228600" defTabSz="1422400" eaLnBrk="0" fontAlgn="base" hangingPunct="0">
              <a:spcBef>
                <a:spcPct val="0"/>
              </a:spcBef>
              <a:spcAft>
                <a:spcPct val="0"/>
              </a:spcAft>
              <a:defRPr sz="8600">
                <a:solidFill>
                  <a:schemeClr val="tx1"/>
                </a:solidFill>
                <a:latin typeface="Arial" charset="0"/>
                <a:cs typeface="Arial" charset="0"/>
              </a:defRPr>
            </a:lvl6pPr>
            <a:lvl7pPr marL="2971800" indent="-228600" defTabSz="1422400" eaLnBrk="0" fontAlgn="base" hangingPunct="0">
              <a:spcBef>
                <a:spcPct val="0"/>
              </a:spcBef>
              <a:spcAft>
                <a:spcPct val="0"/>
              </a:spcAft>
              <a:defRPr sz="8600">
                <a:solidFill>
                  <a:schemeClr val="tx1"/>
                </a:solidFill>
                <a:latin typeface="Arial" charset="0"/>
                <a:cs typeface="Arial" charset="0"/>
              </a:defRPr>
            </a:lvl7pPr>
            <a:lvl8pPr marL="3429000" indent="-228600" defTabSz="1422400" eaLnBrk="0" fontAlgn="base" hangingPunct="0">
              <a:spcBef>
                <a:spcPct val="0"/>
              </a:spcBef>
              <a:spcAft>
                <a:spcPct val="0"/>
              </a:spcAft>
              <a:defRPr sz="8600">
                <a:solidFill>
                  <a:schemeClr val="tx1"/>
                </a:solidFill>
                <a:latin typeface="Arial" charset="0"/>
                <a:cs typeface="Arial" charset="0"/>
              </a:defRPr>
            </a:lvl8pPr>
            <a:lvl9pPr marL="3886200" indent="-228600" defTabSz="1422400" eaLnBrk="0" fontAlgn="base" hangingPunct="0">
              <a:spcBef>
                <a:spcPct val="0"/>
              </a:spcBef>
              <a:spcAft>
                <a:spcPct val="0"/>
              </a:spcAft>
              <a:defRPr sz="8600">
                <a:solidFill>
                  <a:schemeClr val="tx1"/>
                </a:solidFill>
                <a:latin typeface="Arial" charset="0"/>
                <a:cs typeface="Arial" charset="0"/>
              </a:defRPr>
            </a:lvl9pPr>
          </a:lstStyle>
          <a:p>
            <a:pPr algn="ctr" eaLnBrk="1" hangingPunct="1"/>
            <a:r>
              <a:rPr lang="en-US" altLang="zh-CN" sz="8500" b="1" dirty="0" err="1" smtClean="0">
                <a:solidFill>
                  <a:srgbClr val="FFFFFF"/>
                </a:solidFill>
                <a:latin typeface="Arial" panose="020B0604020202020204" pitchFamily="34" charset="0"/>
                <a:cs typeface="Arial" panose="020B0604020202020204" pitchFamily="34" charset="0"/>
              </a:rPr>
              <a:t>SmartRoute</a:t>
            </a:r>
            <a:r>
              <a:rPr lang="en-US" altLang="zh-CN" sz="8500" b="1" dirty="0" smtClean="0">
                <a:solidFill>
                  <a:srgbClr val="FFFFFF"/>
                </a:solidFill>
                <a:latin typeface="Arial" panose="020B0604020202020204" pitchFamily="34" charset="0"/>
                <a:cs typeface="Arial" panose="020B0604020202020204" pitchFamily="34" charset="0"/>
              </a:rPr>
              <a:t>: Extending Waypoint Navigation</a:t>
            </a:r>
            <a:endParaRPr lang="en-US" altLang="zh-CN" sz="8500" b="1" dirty="0">
              <a:solidFill>
                <a:srgbClr val="FFFFFF"/>
              </a:solidFill>
              <a:latin typeface="Arial" panose="020B0604020202020204" pitchFamily="34" charset="0"/>
              <a:cs typeface="Arial" panose="020B0604020202020204" pitchFamily="34" charset="0"/>
            </a:endParaRPr>
          </a:p>
          <a:p>
            <a:pPr algn="ctr" eaLnBrk="1" hangingPunct="1"/>
            <a:endParaRPr lang="en-US" altLang="zh-CN" sz="8500" b="1" dirty="0">
              <a:solidFill>
                <a:srgbClr val="FFFFFF"/>
              </a:solidFill>
              <a:latin typeface="Arial" panose="020B0604020202020204" pitchFamily="34" charset="0"/>
              <a:cs typeface="Arial" panose="020B0604020202020204" pitchFamily="34" charset="0"/>
            </a:endParaRPr>
          </a:p>
          <a:p>
            <a:pPr eaLnBrk="1" hangingPunct="1"/>
            <a:endParaRPr lang="zh-CN" altLang="en-US" sz="9000" dirty="0">
              <a:latin typeface="Arial" panose="020B0604020202020204" pitchFamily="34" charset="0"/>
              <a:cs typeface="Arial" panose="020B0604020202020204" pitchFamily="34" charset="0"/>
            </a:endParaRPr>
          </a:p>
        </p:txBody>
      </p:sp>
      <p:sp>
        <p:nvSpPr>
          <p:cNvPr id="2095" name="Text Box 11"/>
          <p:cNvSpPr txBox="1">
            <a:spLocks noChangeArrowheads="1"/>
          </p:cNvSpPr>
          <p:nvPr/>
        </p:nvSpPr>
        <p:spPr bwMode="auto">
          <a:xfrm>
            <a:off x="16627475" y="5329238"/>
            <a:ext cx="15986125" cy="1004887"/>
          </a:xfrm>
          <a:prstGeom prst="rect">
            <a:avLst/>
          </a:prstGeom>
          <a:solidFill>
            <a:srgbClr val="FFFFFF"/>
          </a:solidFill>
          <a:ln w="114300" algn="ctr">
            <a:solidFill>
              <a:srgbClr val="800000"/>
            </a:solidFill>
            <a:miter lim="800000"/>
            <a:headEnd/>
            <a:tailEnd/>
          </a:ln>
        </p:spPr>
        <p:txBody>
          <a:bodyPr lIns="142235" tIns="71117" rIns="142235" bIns="71117">
            <a:spAutoFit/>
          </a:bodyPr>
          <a:lstStyle>
            <a:lvl1pPr defTabSz="1422400" eaLnBrk="0" hangingPunct="0">
              <a:defRPr sz="8600">
                <a:solidFill>
                  <a:schemeClr val="tx1"/>
                </a:solidFill>
                <a:latin typeface="Arial" charset="0"/>
                <a:cs typeface="Arial" charset="0"/>
              </a:defRPr>
            </a:lvl1pPr>
            <a:lvl2pPr marL="742950" indent="-285750" defTabSz="1422400" eaLnBrk="0" hangingPunct="0">
              <a:defRPr sz="8600">
                <a:solidFill>
                  <a:schemeClr val="tx1"/>
                </a:solidFill>
                <a:latin typeface="Arial" charset="0"/>
                <a:cs typeface="Arial" charset="0"/>
              </a:defRPr>
            </a:lvl2pPr>
            <a:lvl3pPr marL="1143000" indent="-228600" defTabSz="1422400" eaLnBrk="0" hangingPunct="0">
              <a:defRPr sz="8600">
                <a:solidFill>
                  <a:schemeClr val="tx1"/>
                </a:solidFill>
                <a:latin typeface="Arial" charset="0"/>
                <a:cs typeface="Arial" charset="0"/>
              </a:defRPr>
            </a:lvl3pPr>
            <a:lvl4pPr marL="1600200" indent="-228600" defTabSz="1422400" eaLnBrk="0" hangingPunct="0">
              <a:defRPr sz="8600">
                <a:solidFill>
                  <a:schemeClr val="tx1"/>
                </a:solidFill>
                <a:latin typeface="Arial" charset="0"/>
                <a:cs typeface="Arial" charset="0"/>
              </a:defRPr>
            </a:lvl4pPr>
            <a:lvl5pPr marL="2057400" indent="-228600" defTabSz="1422400" eaLnBrk="0" hangingPunct="0">
              <a:defRPr sz="8600">
                <a:solidFill>
                  <a:schemeClr val="tx1"/>
                </a:solidFill>
                <a:latin typeface="Arial" charset="0"/>
                <a:cs typeface="Arial" charset="0"/>
              </a:defRPr>
            </a:lvl5pPr>
            <a:lvl6pPr marL="2514600" indent="-228600" defTabSz="1422400" eaLnBrk="0" fontAlgn="base" hangingPunct="0">
              <a:spcBef>
                <a:spcPct val="0"/>
              </a:spcBef>
              <a:spcAft>
                <a:spcPct val="0"/>
              </a:spcAft>
              <a:defRPr sz="8600">
                <a:solidFill>
                  <a:schemeClr val="tx1"/>
                </a:solidFill>
                <a:latin typeface="Arial" charset="0"/>
                <a:cs typeface="Arial" charset="0"/>
              </a:defRPr>
            </a:lvl6pPr>
            <a:lvl7pPr marL="2971800" indent="-228600" defTabSz="1422400" eaLnBrk="0" fontAlgn="base" hangingPunct="0">
              <a:spcBef>
                <a:spcPct val="0"/>
              </a:spcBef>
              <a:spcAft>
                <a:spcPct val="0"/>
              </a:spcAft>
              <a:defRPr sz="8600">
                <a:solidFill>
                  <a:schemeClr val="tx1"/>
                </a:solidFill>
                <a:latin typeface="Arial" charset="0"/>
                <a:cs typeface="Arial" charset="0"/>
              </a:defRPr>
            </a:lvl7pPr>
            <a:lvl8pPr marL="3429000" indent="-228600" defTabSz="1422400" eaLnBrk="0" fontAlgn="base" hangingPunct="0">
              <a:spcBef>
                <a:spcPct val="0"/>
              </a:spcBef>
              <a:spcAft>
                <a:spcPct val="0"/>
              </a:spcAft>
              <a:defRPr sz="8600">
                <a:solidFill>
                  <a:schemeClr val="tx1"/>
                </a:solidFill>
                <a:latin typeface="Arial" charset="0"/>
                <a:cs typeface="Arial" charset="0"/>
              </a:defRPr>
            </a:lvl8pPr>
            <a:lvl9pPr marL="3886200" indent="-228600" defTabSz="1422400" eaLnBrk="0" fontAlgn="base" hangingPunct="0">
              <a:spcBef>
                <a:spcPct val="0"/>
              </a:spcBef>
              <a:spcAft>
                <a:spcPct val="0"/>
              </a:spcAft>
              <a:defRPr sz="8600">
                <a:solidFill>
                  <a:schemeClr val="tx1"/>
                </a:solidFill>
                <a:latin typeface="Arial" charset="0"/>
                <a:cs typeface="Arial" charset="0"/>
              </a:defRPr>
            </a:lvl9pPr>
          </a:lstStyle>
          <a:p>
            <a:pPr algn="ctr" eaLnBrk="1" hangingPunct="1"/>
            <a:r>
              <a:rPr lang="en-US" altLang="zh-CN" sz="5600" b="1" dirty="0" smtClean="0">
                <a:solidFill>
                  <a:srgbClr val="800000"/>
                </a:solidFill>
                <a:latin typeface="Arial" panose="020B0604020202020204" pitchFamily="34" charset="0"/>
                <a:cs typeface="Arial" panose="020B0604020202020204" pitchFamily="34" charset="0"/>
              </a:rPr>
              <a:t>Client-side Application</a:t>
            </a:r>
            <a:endParaRPr lang="en-US" altLang="zh-CN" sz="7500" dirty="0">
              <a:latin typeface="Arial" panose="020B0604020202020204" pitchFamily="34" charset="0"/>
              <a:cs typeface="Arial" panose="020B0604020202020204" pitchFamily="34" charset="0"/>
            </a:endParaRPr>
          </a:p>
        </p:txBody>
      </p:sp>
      <p:sp>
        <p:nvSpPr>
          <p:cNvPr id="2096" name="TextBox 128"/>
          <p:cNvSpPr txBox="1">
            <a:spLocks noChangeArrowheads="1"/>
          </p:cNvSpPr>
          <p:nvPr/>
        </p:nvSpPr>
        <p:spPr bwMode="auto">
          <a:xfrm>
            <a:off x="9677400" y="3276600"/>
            <a:ext cx="1386840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charset="0"/>
                <a:cs typeface="Arial" charset="0"/>
              </a:defRPr>
            </a:lvl1pPr>
            <a:lvl2pPr marL="742950" indent="-285750" eaLnBrk="0" hangingPunct="0">
              <a:defRPr sz="8600">
                <a:solidFill>
                  <a:schemeClr val="tx1"/>
                </a:solidFill>
                <a:latin typeface="Arial" charset="0"/>
                <a:cs typeface="Arial" charset="0"/>
              </a:defRPr>
            </a:lvl2pPr>
            <a:lvl3pPr marL="1143000" indent="-228600" eaLnBrk="0" hangingPunct="0">
              <a:defRPr sz="8600">
                <a:solidFill>
                  <a:schemeClr val="tx1"/>
                </a:solidFill>
                <a:latin typeface="Arial" charset="0"/>
                <a:cs typeface="Arial" charset="0"/>
              </a:defRPr>
            </a:lvl3pPr>
            <a:lvl4pPr marL="1600200" indent="-228600" eaLnBrk="0" hangingPunct="0">
              <a:defRPr sz="8600">
                <a:solidFill>
                  <a:schemeClr val="tx1"/>
                </a:solidFill>
                <a:latin typeface="Arial" charset="0"/>
                <a:cs typeface="Arial" charset="0"/>
              </a:defRPr>
            </a:lvl4pPr>
            <a:lvl5pPr marL="2057400" indent="-228600" eaLnBrk="0" hangingPunct="0">
              <a:defRPr sz="8600">
                <a:solidFill>
                  <a:schemeClr val="tx1"/>
                </a:solidFill>
                <a:latin typeface="Arial" charset="0"/>
                <a:cs typeface="Arial" charset="0"/>
              </a:defRPr>
            </a:lvl5pPr>
            <a:lvl6pPr marL="2514600" indent="-228600" defTabSz="4387850" eaLnBrk="0" fontAlgn="base" hangingPunct="0">
              <a:spcBef>
                <a:spcPct val="0"/>
              </a:spcBef>
              <a:spcAft>
                <a:spcPct val="0"/>
              </a:spcAft>
              <a:defRPr sz="8600">
                <a:solidFill>
                  <a:schemeClr val="tx1"/>
                </a:solidFill>
                <a:latin typeface="Arial" charset="0"/>
                <a:cs typeface="Arial" charset="0"/>
              </a:defRPr>
            </a:lvl6pPr>
            <a:lvl7pPr marL="2971800" indent="-228600" defTabSz="4387850" eaLnBrk="0" fontAlgn="base" hangingPunct="0">
              <a:spcBef>
                <a:spcPct val="0"/>
              </a:spcBef>
              <a:spcAft>
                <a:spcPct val="0"/>
              </a:spcAft>
              <a:defRPr sz="8600">
                <a:solidFill>
                  <a:schemeClr val="tx1"/>
                </a:solidFill>
                <a:latin typeface="Arial" charset="0"/>
                <a:cs typeface="Arial" charset="0"/>
              </a:defRPr>
            </a:lvl7pPr>
            <a:lvl8pPr marL="3429000" indent="-228600" defTabSz="4387850" eaLnBrk="0" fontAlgn="base" hangingPunct="0">
              <a:spcBef>
                <a:spcPct val="0"/>
              </a:spcBef>
              <a:spcAft>
                <a:spcPct val="0"/>
              </a:spcAft>
              <a:defRPr sz="8600">
                <a:solidFill>
                  <a:schemeClr val="tx1"/>
                </a:solidFill>
                <a:latin typeface="Arial" charset="0"/>
                <a:cs typeface="Arial" charset="0"/>
              </a:defRPr>
            </a:lvl8pPr>
            <a:lvl9pPr marL="3886200" indent="-228600" defTabSz="4387850" eaLnBrk="0" fontAlgn="base" hangingPunct="0">
              <a:spcBef>
                <a:spcPct val="0"/>
              </a:spcBef>
              <a:spcAft>
                <a:spcPct val="0"/>
              </a:spcAft>
              <a:defRPr sz="8600">
                <a:solidFill>
                  <a:schemeClr val="tx1"/>
                </a:solidFill>
                <a:latin typeface="Arial" charset="0"/>
                <a:cs typeface="Arial" charset="0"/>
              </a:defRPr>
            </a:lvl9pPr>
          </a:lstStyle>
          <a:p>
            <a:pPr algn="ctr" eaLnBrk="1" hangingPunct="1">
              <a:spcAft>
                <a:spcPts val="1200"/>
              </a:spcAft>
            </a:pPr>
            <a:r>
              <a:rPr lang="en-US" sz="3600" b="1" dirty="0" smtClean="0">
                <a:latin typeface="Arial" panose="020B0604020202020204" pitchFamily="34" charset="0"/>
                <a:cs typeface="Arial" panose="020B0604020202020204" pitchFamily="34" charset="0"/>
              </a:rPr>
              <a:t>Wei Wang, </a:t>
            </a:r>
            <a:r>
              <a:rPr lang="en-US" sz="3600" b="1" dirty="0" err="1" smtClean="0">
                <a:latin typeface="Arial" panose="020B0604020202020204" pitchFamily="34" charset="0"/>
                <a:cs typeface="Arial" panose="020B0604020202020204" pitchFamily="34" charset="0"/>
              </a:rPr>
              <a:t>Parang</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Saraf</a:t>
            </a:r>
            <a:r>
              <a:rPr lang="en-US" sz="3600" b="1" dirty="0" smtClean="0">
                <a:latin typeface="Arial" panose="020B0604020202020204" pitchFamily="34" charset="0"/>
                <a:cs typeface="Arial" panose="020B0604020202020204" pitchFamily="34" charset="0"/>
              </a:rPr>
              <a:t>, Kyle Schutt</a:t>
            </a:r>
          </a:p>
          <a:p>
            <a:pPr algn="ctr" eaLnBrk="1" hangingPunct="1">
              <a:spcAft>
                <a:spcPts val="1200"/>
              </a:spcAft>
            </a:pPr>
            <a:r>
              <a:rPr lang="en-US" sz="3600" b="1" dirty="0" smtClean="0">
                <a:latin typeface="Arial" panose="020B0604020202020204" pitchFamily="34" charset="0"/>
                <a:cs typeface="Arial" panose="020B0604020202020204" pitchFamily="34" charset="0"/>
              </a:rPr>
              <a:t>CS6604: Spatial Databases</a:t>
            </a:r>
            <a:endParaRPr lang="en-US" sz="3400" b="1" dirty="0">
              <a:latin typeface="Arial" panose="020B0604020202020204" pitchFamily="34" charset="0"/>
              <a:cs typeface="Arial" panose="020B0604020202020204" pitchFamily="34" charset="0"/>
            </a:endParaRPr>
          </a:p>
        </p:txBody>
      </p:sp>
      <p:sp>
        <p:nvSpPr>
          <p:cNvPr id="2098" name="Text Box 11"/>
          <p:cNvSpPr txBox="1">
            <a:spLocks noChangeArrowheads="1"/>
          </p:cNvSpPr>
          <p:nvPr/>
        </p:nvSpPr>
        <p:spPr bwMode="auto">
          <a:xfrm>
            <a:off x="304800" y="16016288"/>
            <a:ext cx="32308800" cy="1006475"/>
          </a:xfrm>
          <a:prstGeom prst="rect">
            <a:avLst/>
          </a:prstGeom>
          <a:solidFill>
            <a:srgbClr val="FFFFFF"/>
          </a:solidFill>
          <a:ln w="114300" algn="ctr">
            <a:solidFill>
              <a:srgbClr val="800000"/>
            </a:solidFill>
            <a:miter lim="800000"/>
            <a:headEnd/>
            <a:tailEnd/>
          </a:ln>
        </p:spPr>
        <p:txBody>
          <a:bodyPr wrap="square" lIns="142235" tIns="71117" rIns="142235" bIns="71117">
            <a:spAutoFit/>
          </a:bodyPr>
          <a:lstStyle>
            <a:lvl1pPr defTabSz="1422400" eaLnBrk="0" hangingPunct="0">
              <a:defRPr sz="8600">
                <a:solidFill>
                  <a:schemeClr val="tx1"/>
                </a:solidFill>
                <a:latin typeface="Arial" charset="0"/>
                <a:cs typeface="Arial" charset="0"/>
              </a:defRPr>
            </a:lvl1pPr>
            <a:lvl2pPr marL="742950" indent="-285750" defTabSz="1422400" eaLnBrk="0" hangingPunct="0">
              <a:defRPr sz="8600">
                <a:solidFill>
                  <a:schemeClr val="tx1"/>
                </a:solidFill>
                <a:latin typeface="Arial" charset="0"/>
                <a:cs typeface="Arial" charset="0"/>
              </a:defRPr>
            </a:lvl2pPr>
            <a:lvl3pPr marL="1143000" indent="-228600" defTabSz="1422400" eaLnBrk="0" hangingPunct="0">
              <a:defRPr sz="8600">
                <a:solidFill>
                  <a:schemeClr val="tx1"/>
                </a:solidFill>
                <a:latin typeface="Arial" charset="0"/>
                <a:cs typeface="Arial" charset="0"/>
              </a:defRPr>
            </a:lvl3pPr>
            <a:lvl4pPr marL="1600200" indent="-228600" defTabSz="1422400" eaLnBrk="0" hangingPunct="0">
              <a:defRPr sz="8600">
                <a:solidFill>
                  <a:schemeClr val="tx1"/>
                </a:solidFill>
                <a:latin typeface="Arial" charset="0"/>
                <a:cs typeface="Arial" charset="0"/>
              </a:defRPr>
            </a:lvl4pPr>
            <a:lvl5pPr marL="2057400" indent="-228600" defTabSz="1422400" eaLnBrk="0" hangingPunct="0">
              <a:defRPr sz="8600">
                <a:solidFill>
                  <a:schemeClr val="tx1"/>
                </a:solidFill>
                <a:latin typeface="Arial" charset="0"/>
                <a:cs typeface="Arial" charset="0"/>
              </a:defRPr>
            </a:lvl5pPr>
            <a:lvl6pPr marL="2514600" indent="-228600" defTabSz="1422400" eaLnBrk="0" fontAlgn="base" hangingPunct="0">
              <a:spcBef>
                <a:spcPct val="0"/>
              </a:spcBef>
              <a:spcAft>
                <a:spcPct val="0"/>
              </a:spcAft>
              <a:defRPr sz="8600">
                <a:solidFill>
                  <a:schemeClr val="tx1"/>
                </a:solidFill>
                <a:latin typeface="Arial" charset="0"/>
                <a:cs typeface="Arial" charset="0"/>
              </a:defRPr>
            </a:lvl6pPr>
            <a:lvl7pPr marL="2971800" indent="-228600" defTabSz="1422400" eaLnBrk="0" fontAlgn="base" hangingPunct="0">
              <a:spcBef>
                <a:spcPct val="0"/>
              </a:spcBef>
              <a:spcAft>
                <a:spcPct val="0"/>
              </a:spcAft>
              <a:defRPr sz="8600">
                <a:solidFill>
                  <a:schemeClr val="tx1"/>
                </a:solidFill>
                <a:latin typeface="Arial" charset="0"/>
                <a:cs typeface="Arial" charset="0"/>
              </a:defRPr>
            </a:lvl7pPr>
            <a:lvl8pPr marL="3429000" indent="-228600" defTabSz="1422400" eaLnBrk="0" fontAlgn="base" hangingPunct="0">
              <a:spcBef>
                <a:spcPct val="0"/>
              </a:spcBef>
              <a:spcAft>
                <a:spcPct val="0"/>
              </a:spcAft>
              <a:defRPr sz="8600">
                <a:solidFill>
                  <a:schemeClr val="tx1"/>
                </a:solidFill>
                <a:latin typeface="Arial" charset="0"/>
                <a:cs typeface="Arial" charset="0"/>
              </a:defRPr>
            </a:lvl8pPr>
            <a:lvl9pPr marL="3886200" indent="-228600" defTabSz="1422400" eaLnBrk="0" fontAlgn="base" hangingPunct="0">
              <a:spcBef>
                <a:spcPct val="0"/>
              </a:spcBef>
              <a:spcAft>
                <a:spcPct val="0"/>
              </a:spcAft>
              <a:defRPr sz="8600">
                <a:solidFill>
                  <a:schemeClr val="tx1"/>
                </a:solidFill>
                <a:latin typeface="Arial" charset="0"/>
                <a:cs typeface="Arial" charset="0"/>
              </a:defRPr>
            </a:lvl9pPr>
          </a:lstStyle>
          <a:p>
            <a:pPr algn="ctr" eaLnBrk="1" hangingPunct="1"/>
            <a:r>
              <a:rPr lang="en-US" altLang="zh-CN" sz="5600" b="1" dirty="0" smtClean="0">
                <a:solidFill>
                  <a:srgbClr val="800000"/>
                </a:solidFill>
                <a:latin typeface="Arial" panose="020B0604020202020204" pitchFamily="34" charset="0"/>
                <a:cs typeface="Arial" panose="020B0604020202020204" pitchFamily="34" charset="0"/>
              </a:rPr>
              <a:t>Algorithm Overview</a:t>
            </a:r>
            <a:endParaRPr lang="en-US" altLang="zh-CN" sz="7500" dirty="0">
              <a:latin typeface="Arial" panose="020B0604020202020204" pitchFamily="34" charset="0"/>
              <a:cs typeface="Arial" panose="020B0604020202020204" pitchFamily="34" charset="0"/>
            </a:endParaRPr>
          </a:p>
        </p:txBody>
      </p:sp>
      <p:grpSp>
        <p:nvGrpSpPr>
          <p:cNvPr id="2" name="Group 1"/>
          <p:cNvGrpSpPr/>
          <p:nvPr/>
        </p:nvGrpSpPr>
        <p:grpSpPr>
          <a:xfrm>
            <a:off x="620892" y="17449800"/>
            <a:ext cx="18113016" cy="6551582"/>
            <a:chOff x="2618204" y="23446602"/>
            <a:chExt cx="7706755" cy="2787579"/>
          </a:xfrm>
        </p:grpSpPr>
        <p:cxnSp>
          <p:nvCxnSpPr>
            <p:cNvPr id="137" name="Straight Connector 136"/>
            <p:cNvCxnSpPr/>
            <p:nvPr/>
          </p:nvCxnSpPr>
          <p:spPr>
            <a:xfrm>
              <a:off x="3389639" y="24762791"/>
              <a:ext cx="1112019" cy="702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flipV="1">
              <a:off x="4501658" y="24100802"/>
              <a:ext cx="779253" cy="13645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5280911" y="24100802"/>
              <a:ext cx="271804" cy="5268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5552715" y="24627691"/>
              <a:ext cx="1220286" cy="3377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6773001" y="24965440"/>
              <a:ext cx="2864444" cy="0"/>
            </a:xfrm>
            <a:prstGeom prst="line">
              <a:avLst/>
            </a:prstGeom>
          </p:spPr>
          <p:style>
            <a:lnRef idx="2">
              <a:schemeClr val="accent1"/>
            </a:lnRef>
            <a:fillRef idx="0">
              <a:schemeClr val="accent1"/>
            </a:fillRef>
            <a:effectRef idx="1">
              <a:schemeClr val="accent1"/>
            </a:effectRef>
            <a:fontRef idx="minor">
              <a:schemeClr val="tx1"/>
            </a:fontRef>
          </p:style>
        </p:cxnSp>
        <p:sp>
          <p:nvSpPr>
            <p:cNvPr id="142" name="Oval 141"/>
            <p:cNvSpPr/>
            <p:nvPr/>
          </p:nvSpPr>
          <p:spPr>
            <a:xfrm>
              <a:off x="6704421" y="24867443"/>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3" name="Oval 142"/>
            <p:cNvSpPr/>
            <p:nvPr/>
          </p:nvSpPr>
          <p:spPr>
            <a:xfrm>
              <a:off x="5451329" y="24528619"/>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4" name="Oval 143"/>
            <p:cNvSpPr/>
            <p:nvPr/>
          </p:nvSpPr>
          <p:spPr>
            <a:xfrm>
              <a:off x="3344950" y="24732965"/>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5" name="Oval 144"/>
            <p:cNvSpPr/>
            <p:nvPr/>
          </p:nvSpPr>
          <p:spPr>
            <a:xfrm>
              <a:off x="5236584" y="24095315"/>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6" name="Oval 145"/>
            <p:cNvSpPr/>
            <p:nvPr/>
          </p:nvSpPr>
          <p:spPr>
            <a:xfrm>
              <a:off x="4433078" y="25396729"/>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7" name="Oval 146"/>
            <p:cNvSpPr/>
            <p:nvPr/>
          </p:nvSpPr>
          <p:spPr>
            <a:xfrm>
              <a:off x="8932587" y="24885365"/>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8" name="Oval 147"/>
            <p:cNvSpPr/>
            <p:nvPr/>
          </p:nvSpPr>
          <p:spPr>
            <a:xfrm>
              <a:off x="9516647" y="24876675"/>
              <a:ext cx="137160" cy="13716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9" name="Oval 148"/>
            <p:cNvSpPr/>
            <p:nvPr/>
          </p:nvSpPr>
          <p:spPr>
            <a:xfrm>
              <a:off x="2618204" y="24004811"/>
              <a:ext cx="1577989" cy="1581912"/>
            </a:xfrm>
            <a:prstGeom prst="ellipse">
              <a:avLst/>
            </a:prstGeom>
            <a:noFill/>
            <a:ln w="127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latin typeface="Arial" panose="020B0604020202020204" pitchFamily="34" charset="0"/>
                <a:cs typeface="Arial" panose="020B0604020202020204" pitchFamily="34" charset="0"/>
              </a:endParaRPr>
            </a:p>
          </p:txBody>
        </p:sp>
        <p:sp>
          <p:nvSpPr>
            <p:cNvPr id="150" name="Oval 149"/>
            <p:cNvSpPr/>
            <p:nvPr/>
          </p:nvSpPr>
          <p:spPr>
            <a:xfrm>
              <a:off x="3711643" y="24652269"/>
              <a:ext cx="1577989" cy="1581912"/>
            </a:xfrm>
            <a:prstGeom prst="ellipse">
              <a:avLst/>
            </a:prstGeom>
            <a:noFill/>
            <a:ln w="127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latin typeface="Arial" panose="020B0604020202020204" pitchFamily="34" charset="0"/>
                <a:cs typeface="Arial" panose="020B0604020202020204" pitchFamily="34" charset="0"/>
              </a:endParaRPr>
            </a:p>
          </p:txBody>
        </p:sp>
        <p:sp>
          <p:nvSpPr>
            <p:cNvPr id="151" name="Oval 150"/>
            <p:cNvSpPr/>
            <p:nvPr/>
          </p:nvSpPr>
          <p:spPr>
            <a:xfrm>
              <a:off x="4542350" y="23446602"/>
              <a:ext cx="1577989" cy="1581912"/>
            </a:xfrm>
            <a:prstGeom prst="ellipse">
              <a:avLst/>
            </a:prstGeom>
            <a:noFill/>
            <a:ln w="127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latin typeface="Arial" panose="020B0604020202020204" pitchFamily="34" charset="0"/>
                <a:cs typeface="Arial" panose="020B0604020202020204" pitchFamily="34" charset="0"/>
              </a:endParaRPr>
            </a:p>
          </p:txBody>
        </p:sp>
        <p:sp>
          <p:nvSpPr>
            <p:cNvPr id="152" name="Oval 151"/>
            <p:cNvSpPr/>
            <p:nvPr/>
          </p:nvSpPr>
          <p:spPr>
            <a:xfrm>
              <a:off x="4760704" y="23805210"/>
              <a:ext cx="1577989" cy="1581912"/>
            </a:xfrm>
            <a:prstGeom prst="ellipse">
              <a:avLst/>
            </a:prstGeom>
            <a:noFill/>
            <a:ln w="127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latin typeface="Arial" panose="020B0604020202020204" pitchFamily="34" charset="0"/>
                <a:cs typeface="Arial" panose="020B0604020202020204" pitchFamily="34" charset="0"/>
              </a:endParaRPr>
            </a:p>
          </p:txBody>
        </p:sp>
        <p:sp>
          <p:nvSpPr>
            <p:cNvPr id="153" name="Oval 152"/>
            <p:cNvSpPr/>
            <p:nvPr/>
          </p:nvSpPr>
          <p:spPr>
            <a:xfrm>
              <a:off x="5984006" y="24079200"/>
              <a:ext cx="1577989" cy="1581912"/>
            </a:xfrm>
            <a:prstGeom prst="ellipse">
              <a:avLst/>
            </a:prstGeom>
            <a:noFill/>
            <a:ln w="127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latin typeface="Arial" panose="020B0604020202020204" pitchFamily="34" charset="0"/>
                <a:cs typeface="Arial" panose="020B0604020202020204" pitchFamily="34" charset="0"/>
              </a:endParaRPr>
            </a:p>
          </p:txBody>
        </p:sp>
        <p:sp>
          <p:nvSpPr>
            <p:cNvPr id="154" name="Oval 153"/>
            <p:cNvSpPr/>
            <p:nvPr/>
          </p:nvSpPr>
          <p:spPr>
            <a:xfrm>
              <a:off x="8202722" y="24174484"/>
              <a:ext cx="1577989" cy="1581912"/>
            </a:xfrm>
            <a:prstGeom prst="ellipse">
              <a:avLst/>
            </a:prstGeom>
            <a:noFill/>
            <a:ln w="127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latin typeface="Arial" panose="020B0604020202020204" pitchFamily="34" charset="0"/>
                <a:cs typeface="Arial" panose="020B0604020202020204" pitchFamily="34" charset="0"/>
              </a:endParaRPr>
            </a:p>
          </p:txBody>
        </p:sp>
        <p:sp>
          <p:nvSpPr>
            <p:cNvPr id="155" name="Oval 154"/>
            <p:cNvSpPr/>
            <p:nvPr/>
          </p:nvSpPr>
          <p:spPr>
            <a:xfrm>
              <a:off x="8746970" y="24178274"/>
              <a:ext cx="1577989" cy="1581912"/>
            </a:xfrm>
            <a:prstGeom prst="ellipse">
              <a:avLst/>
            </a:prstGeom>
            <a:noFill/>
            <a:ln w="127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latin typeface="Arial" panose="020B0604020202020204" pitchFamily="34" charset="0"/>
                <a:cs typeface="Arial" panose="020B0604020202020204" pitchFamily="34" charset="0"/>
              </a:endParaRPr>
            </a:p>
          </p:txBody>
        </p:sp>
      </p:grpSp>
      <p:pic>
        <p:nvPicPr>
          <p:cNvPr id="1026" name="Picture 2" descr="E:\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82" y="24460200"/>
            <a:ext cx="20367218" cy="430829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157"/>
          <p:cNvPicPr>
            <a:picLocks noChangeAspect="1"/>
          </p:cNvPicPr>
          <p:nvPr/>
        </p:nvPicPr>
        <p:blipFill>
          <a:blip r:embed="rId5"/>
          <a:stretch>
            <a:fillRect/>
          </a:stretch>
        </p:blipFill>
        <p:spPr>
          <a:xfrm>
            <a:off x="5451281" y="29337000"/>
            <a:ext cx="11176194" cy="13405240"/>
          </a:xfrm>
          <a:prstGeom prst="rect">
            <a:avLst/>
          </a:prstGeom>
        </p:spPr>
      </p:pic>
      <p:grpSp>
        <p:nvGrpSpPr>
          <p:cNvPr id="159" name="Group 158"/>
          <p:cNvGrpSpPr/>
          <p:nvPr/>
        </p:nvGrpSpPr>
        <p:grpSpPr>
          <a:xfrm>
            <a:off x="18516600" y="6502512"/>
            <a:ext cx="11867100" cy="9347088"/>
            <a:chOff x="1318697" y="1417638"/>
            <a:chExt cx="6385092" cy="5029200"/>
          </a:xfrm>
        </p:grpSpPr>
        <p:pic>
          <p:nvPicPr>
            <p:cNvPr id="160" name="Picture 159" descr="Screenshot_2014-05-05-18-27-1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8697" y="1417638"/>
              <a:ext cx="3143250" cy="5029200"/>
            </a:xfrm>
            <a:prstGeom prst="rect">
              <a:avLst/>
            </a:prstGeom>
          </p:spPr>
        </p:pic>
        <p:pic>
          <p:nvPicPr>
            <p:cNvPr id="161" name="Picture 160" descr="Screenshot_2014-05-05-18-27-2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0539" y="1417638"/>
              <a:ext cx="3143250" cy="5029200"/>
            </a:xfrm>
            <a:prstGeom prst="rect">
              <a:avLst/>
            </a:prstGeom>
          </p:spPr>
        </p:pic>
      </p:grpSp>
      <p:sp>
        <p:nvSpPr>
          <p:cNvPr id="3" name="TextBox 2"/>
          <p:cNvSpPr txBox="1"/>
          <p:nvPr/>
        </p:nvSpPr>
        <p:spPr>
          <a:xfrm>
            <a:off x="20955001" y="17449800"/>
            <a:ext cx="11658600" cy="25576232"/>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The routing mechanism starts with identifying the most time efficient route using public transit between the given source and destination. Figure 5 explains the potential POI identification step. Once the initial route has been identified, all the transit stops are identified next. These stops can be identified based on the stored routes and bus stops from WMATA API. For each of these stops we have associated geo-coordinates. We use these geo-coordinates to query Google Places API to identify the potential POIs for each of the generic waypoints that has been entered by the user. An important point to notice here is that each of the generic waypoints will result in several potential POIs. For example, a user’s search for Starbucks will result in several Starbucks location that can be </a:t>
            </a:r>
            <a:r>
              <a:rPr lang="en-US" sz="3600" dirty="0" err="1">
                <a:latin typeface="Arial" panose="020B0604020202020204" pitchFamily="34" charset="0"/>
                <a:cs typeface="Arial" panose="020B0604020202020204" pitchFamily="34" charset="0"/>
              </a:rPr>
              <a:t>enroute</a:t>
            </a:r>
            <a:r>
              <a:rPr lang="en-US" sz="3600" dirty="0">
                <a:latin typeface="Arial" panose="020B0604020202020204" pitchFamily="34" charset="0"/>
                <a:cs typeface="Arial" panose="020B0604020202020204" pitchFamily="34" charset="0"/>
              </a:rPr>
              <a:t>. For each of these potential POIs there will be associated Google Places information like User ratings, visiting timings, cost ratings etc. </a:t>
            </a:r>
          </a:p>
          <a:p>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    Once each of the transit stops is identified, the system queries the Google Places API to identify potential POIs for both waypoint types in a 1-mile radius. Please note that we have taken the 1-mile as the maximum one way walking distance that a user might be willing to walk. For this radius-based search we get potential POIs that are then filtered based on cost and user ratings. As can be seen in the diagram there can be some transit stops that don’t have one qualifying waypoint type. For example, TS1 has only waypoint type of A present. Also there can be transit stops with none qualifying waypoint type. Once all the potential POIs have been identified, waypoint clustering mechanism is invoked which identifies the most suitable POIs to act as waypoints. </a:t>
            </a:r>
          </a:p>
          <a:p>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    In order to understand the waypoint clustering mechanism, it is helpful to visualize the potential POIs in a different way as shown in Figure 6. Here the nodes highlighted in gray correspond to the source, destination and the </a:t>
            </a:r>
            <a:r>
              <a:rPr lang="en-US" sz="3600" dirty="0" err="1">
                <a:latin typeface="Arial" panose="020B0604020202020204" pitchFamily="34" charset="0"/>
                <a:cs typeface="Arial" panose="020B0604020202020204" pitchFamily="34" charset="0"/>
              </a:rPr>
              <a:t>enroute</a:t>
            </a:r>
            <a:r>
              <a:rPr lang="en-US" sz="3600" dirty="0">
                <a:latin typeface="Arial" panose="020B0604020202020204" pitchFamily="34" charset="0"/>
                <a:cs typeface="Arial" panose="020B0604020202020204" pitchFamily="34" charset="0"/>
              </a:rPr>
              <a:t> transit stops. For each of these nodes, the potential POIs that can act as waypoints are shown in blue and red. The POIs to type A waypoint are shown in blue and the POIs of type B waypoints are shown in red. The goal is to identify a combination of Ai and </a:t>
            </a:r>
            <a:r>
              <a:rPr lang="en-US" sz="3600" dirty="0" err="1">
                <a:latin typeface="Arial" panose="020B0604020202020204" pitchFamily="34" charset="0"/>
                <a:cs typeface="Arial" panose="020B0604020202020204" pitchFamily="34" charset="0"/>
              </a:rPr>
              <a:t>Bj</a:t>
            </a:r>
            <a:r>
              <a:rPr lang="en-US" sz="3600" dirty="0">
                <a:latin typeface="Arial" panose="020B0604020202020204" pitchFamily="34" charset="0"/>
                <a:cs typeface="Arial" panose="020B0604020202020204" pitchFamily="34" charset="0"/>
              </a:rPr>
              <a:t> (where </a:t>
            </a:r>
            <a:r>
              <a:rPr lang="en-US" sz="3600" dirty="0" err="1">
                <a:latin typeface="Arial" panose="020B0604020202020204" pitchFamily="34" charset="0"/>
                <a:cs typeface="Arial" panose="020B0604020202020204" pitchFamily="34" charset="0"/>
              </a:rPr>
              <a:t>i</a:t>
            </a:r>
            <a:r>
              <a:rPr lang="en-US" sz="3600" dirty="0">
                <a:latin typeface="Arial" panose="020B0604020202020204" pitchFamily="34" charset="0"/>
                <a:cs typeface="Arial" panose="020B0604020202020204" pitchFamily="34" charset="0"/>
              </a:rPr>
              <a:t>&lt;j) such that the route S – Ai – </a:t>
            </a:r>
            <a:r>
              <a:rPr lang="en-US" sz="3600" dirty="0" err="1">
                <a:latin typeface="Arial" panose="020B0604020202020204" pitchFamily="34" charset="0"/>
                <a:cs typeface="Arial" panose="020B0604020202020204" pitchFamily="34" charset="0"/>
              </a:rPr>
              <a:t>Bj</a:t>
            </a:r>
            <a:r>
              <a:rPr lang="en-US" sz="3600" dirty="0">
                <a:latin typeface="Arial" panose="020B0604020202020204" pitchFamily="34" charset="0"/>
                <a:cs typeface="Arial" panose="020B0604020202020204" pitchFamily="34" charset="0"/>
              </a:rPr>
              <a:t> – D leads to the most time efficient route. For cases where </a:t>
            </a:r>
            <a:r>
              <a:rPr lang="en-US" sz="3600" dirty="0" err="1">
                <a:latin typeface="Arial" panose="020B0604020202020204" pitchFamily="34" charset="0"/>
                <a:cs typeface="Arial" panose="020B0604020202020204" pitchFamily="34" charset="0"/>
              </a:rPr>
              <a:t>i</a:t>
            </a:r>
            <a:r>
              <a:rPr lang="en-US" sz="3600" dirty="0">
                <a:latin typeface="Arial" panose="020B0604020202020204" pitchFamily="34" charset="0"/>
                <a:cs typeface="Arial" panose="020B0604020202020204" pitchFamily="34" charset="0"/>
              </a:rPr>
              <a:t>&gt;j, the route will become S – </a:t>
            </a:r>
            <a:r>
              <a:rPr lang="en-US" sz="3600" dirty="0" err="1">
                <a:latin typeface="Arial" panose="020B0604020202020204" pitchFamily="34" charset="0"/>
                <a:cs typeface="Arial" panose="020B0604020202020204" pitchFamily="34" charset="0"/>
              </a:rPr>
              <a:t>Bj</a:t>
            </a:r>
            <a:r>
              <a:rPr lang="en-US" sz="3600" dirty="0">
                <a:latin typeface="Arial" panose="020B0604020202020204" pitchFamily="34" charset="0"/>
                <a:cs typeface="Arial" panose="020B0604020202020204" pitchFamily="34" charset="0"/>
              </a:rPr>
              <a:t> – Ai – D.</a:t>
            </a:r>
          </a:p>
          <a:p>
            <a:endParaRPr lang="en-US" sz="36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344</Words>
  <Application>Microsoft Office PowerPoint</Application>
  <PresentationFormat>Custom</PresentationFormat>
  <Paragraphs>15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apb</dc:creator>
  <cp:lastModifiedBy>kyle</cp:lastModifiedBy>
  <cp:revision>36</cp:revision>
  <dcterms:created xsi:type="dcterms:W3CDTF">2009-02-05T03:44:18Z</dcterms:created>
  <dcterms:modified xsi:type="dcterms:W3CDTF">2014-05-12T19:48:58Z</dcterms:modified>
</cp:coreProperties>
</file>