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60" r:id="rId6"/>
    <p:sldId id="259" r:id="rId7"/>
    <p:sldId id="261" r:id="rId8"/>
    <p:sldId id="262" r:id="rId9"/>
    <p:sldId id="263" r:id="rId10"/>
    <p:sldId id="264" r:id="rId11"/>
    <p:sldId id="268" r:id="rId12"/>
    <p:sldId id="267" r:id="rId13"/>
    <p:sldId id="266" r:id="rId14"/>
    <p:sldId id="265" r:id="rId15"/>
    <p:sldId id="269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74FE3C1-8E14-4BF0-9487-DD98805488B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364163-5949-4BC9-87E8-B12A2F359D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/>
              <a:t>Home-</a:t>
            </a:r>
            <a:r>
              <a:rPr lang="en-US" sz="6600" i="1" dirty="0" err="1" smtClean="0"/>
              <a:t>Opoly</a:t>
            </a:r>
            <a:endParaRPr lang="en-US" sz="6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Page</a:t>
            </a:r>
            <a:endParaRPr lang="en-US" dirty="0"/>
          </a:p>
        </p:txBody>
      </p:sp>
      <p:pic>
        <p:nvPicPr>
          <p:cNvPr id="5122" name="Picture 2" descr="C:\CourseWork\Semester 3 Spring 2013\CS673 Materials\PROJECT\ScreenShots\signu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098" name="Picture 2" descr="C:\CourseWork\Semester 3 Spring 2013\CS673 Materials\PROJECT\ScreenShots\LOGI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  <p:pic>
        <p:nvPicPr>
          <p:cNvPr id="1027" name="Picture 3" descr="C:\CourseWork\Semester 3 Spring 2013\CS673 Materials\PROJECT\ScreenShots\contac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member in the team had to go through this phase before starting the implementation. This includes 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Yii framework.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Main feature: MVC application architecture.</a:t>
            </a:r>
          </a:p>
          <a:p>
            <a:r>
              <a:rPr lang="en-US" dirty="0" smtClean="0"/>
              <a:t>Using Yii needs just a webserver  which supports PHP 5.1 or higher. </a:t>
            </a:r>
            <a:endParaRPr lang="en-US" dirty="0"/>
          </a:p>
          <a:p>
            <a:r>
              <a:rPr lang="en-US" dirty="0" smtClean="0"/>
              <a:t>Need not to learn new configuration.</a:t>
            </a:r>
          </a:p>
          <a:p>
            <a:r>
              <a:rPr lang="en-US" dirty="0" smtClean="0"/>
              <a:t>Efficient.</a:t>
            </a:r>
          </a:p>
          <a:p>
            <a:r>
              <a:rPr lang="en-US" dirty="0" smtClean="0"/>
              <a:t>Extensible.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Home-</a:t>
            </a:r>
            <a:r>
              <a:rPr lang="en-US" dirty="0" err="1" smtClean="0"/>
              <a:t>opoly</a:t>
            </a:r>
            <a:r>
              <a:rPr lang="en-US" dirty="0" smtClean="0"/>
              <a:t> has been implemented using PHP as the scripting language.</a:t>
            </a:r>
          </a:p>
          <a:p>
            <a:r>
              <a:rPr lang="en-US" dirty="0" smtClean="0"/>
              <a:t>Also usage of HTML, </a:t>
            </a:r>
            <a:r>
              <a:rPr lang="en-US" dirty="0" err="1" smtClean="0"/>
              <a:t>JQuery</a:t>
            </a:r>
            <a:r>
              <a:rPr lang="en-US" dirty="0" smtClean="0"/>
              <a:t> and style sheets</a:t>
            </a:r>
          </a:p>
          <a:p>
            <a:r>
              <a:rPr lang="en-US" dirty="0" smtClean="0"/>
              <a:t>Following are implemented so far</a:t>
            </a:r>
          </a:p>
          <a:p>
            <a:pPr lvl="1"/>
            <a:r>
              <a:rPr lang="en-US" dirty="0" smtClean="0"/>
              <a:t>User Management.</a:t>
            </a:r>
          </a:p>
          <a:p>
            <a:pPr lvl="1"/>
            <a:r>
              <a:rPr lang="en-US" dirty="0" smtClean="0"/>
              <a:t>User Sign in.</a:t>
            </a:r>
          </a:p>
          <a:p>
            <a:pPr lvl="1"/>
            <a:r>
              <a:rPr lang="en-US" dirty="0" smtClean="0"/>
              <a:t>User Sign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of the unit testing is to separate each part of the program as parts and show that each individual parts are correct.</a:t>
            </a:r>
          </a:p>
          <a:p>
            <a:r>
              <a:rPr lang="en-US" dirty="0" smtClean="0"/>
              <a:t>PHP Unit: A unit testing framework for PHP.</a:t>
            </a:r>
          </a:p>
          <a:p>
            <a:r>
              <a:rPr lang="en-US" dirty="0" smtClean="0"/>
              <a:t>So far:</a:t>
            </a:r>
          </a:p>
          <a:p>
            <a:pPr lvl="1"/>
            <a:r>
              <a:rPr lang="en-US" dirty="0" smtClean="0"/>
              <a:t>Created a test data base</a:t>
            </a:r>
          </a:p>
          <a:p>
            <a:pPr lvl="1"/>
            <a:r>
              <a:rPr lang="en-US" dirty="0" smtClean="0"/>
              <a:t>Wrote unit test for CRUD operations.</a:t>
            </a:r>
          </a:p>
          <a:p>
            <a:pPr lvl="1"/>
            <a:r>
              <a:rPr lang="en-US" dirty="0" smtClean="0"/>
              <a:t>Tests on database connections.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5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the components that have been delivered so far.</a:t>
            </a:r>
          </a:p>
          <a:p>
            <a:r>
              <a:rPr lang="en-US" dirty="0" smtClean="0"/>
              <a:t>Every phase will have a system test cycle.</a:t>
            </a:r>
          </a:p>
          <a:p>
            <a:r>
              <a:rPr lang="en-US" dirty="0" smtClean="0"/>
              <a:t>System test will continue for iteration 1 deliverables through the development cycle </a:t>
            </a:r>
            <a:r>
              <a:rPr lang="en-US"/>
              <a:t>of iteration 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                  Thank </a:t>
            </a:r>
            <a:r>
              <a:rPr lang="en-US" sz="6000" dirty="0"/>
              <a:t>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Motivation.</a:t>
            </a:r>
          </a:p>
          <a:p>
            <a:r>
              <a:rPr lang="en-US" dirty="0" smtClean="0"/>
              <a:t>Technology.</a:t>
            </a:r>
          </a:p>
          <a:p>
            <a:r>
              <a:rPr lang="en-US" dirty="0" smtClean="0"/>
              <a:t>Brief explanation about the functional and Non functional requirements, basic prototypes and Ideas.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Risk Management.</a:t>
            </a:r>
          </a:p>
          <a:p>
            <a:r>
              <a:rPr lang="en-US" dirty="0" smtClean="0"/>
              <a:t>Database Design.</a:t>
            </a:r>
          </a:p>
          <a:p>
            <a:r>
              <a:rPr lang="en-US" dirty="0" smtClean="0"/>
              <a:t>UI Design(for Login Page, Contact Page, Signup).</a:t>
            </a:r>
          </a:p>
          <a:p>
            <a:r>
              <a:rPr lang="en-US" dirty="0" smtClean="0"/>
              <a:t>Learning Phase.</a:t>
            </a:r>
          </a:p>
          <a:p>
            <a:r>
              <a:rPr lang="en-US" dirty="0" smtClean="0"/>
              <a:t>Implementation(User Management).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Skill set vs. project scope</a:t>
            </a:r>
          </a:p>
          <a:p>
            <a:r>
              <a:rPr lang="en-US" dirty="0" smtClean="0"/>
              <a:t>Schedule vs. project scope</a:t>
            </a:r>
          </a:p>
          <a:p>
            <a:r>
              <a:rPr lang="en-US" dirty="0" smtClean="0"/>
              <a:t>Technology platforms</a:t>
            </a:r>
          </a:p>
          <a:p>
            <a:r>
              <a:rPr lang="en-US" dirty="0" smtClean="0"/>
              <a:t>Team Redundancy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Team finalized on a database design.</a:t>
            </a:r>
          </a:p>
          <a:p>
            <a:r>
              <a:rPr lang="en-US" dirty="0" smtClean="0"/>
              <a:t>Use of local database.</a:t>
            </a:r>
          </a:p>
          <a:p>
            <a:r>
              <a:rPr lang="en-US" dirty="0" smtClean="0"/>
              <a:t>Online database will be used in the near future.</a:t>
            </a:r>
          </a:p>
          <a:p>
            <a:r>
              <a:rPr lang="en-US" dirty="0" smtClean="0"/>
              <a:t>ER diagram and Schema Diagram are shown 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8382000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5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38053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3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Entities and Relationship types.</a:t>
            </a:r>
          </a:p>
          <a:p>
            <a:pPr lvl="1"/>
            <a:r>
              <a:rPr lang="en-US" dirty="0" smtClean="0"/>
              <a:t>House.</a:t>
            </a:r>
          </a:p>
          <a:p>
            <a:pPr lvl="1"/>
            <a:r>
              <a:rPr lang="en-US" dirty="0" smtClean="0"/>
              <a:t>Feature.</a:t>
            </a:r>
          </a:p>
          <a:p>
            <a:pPr lvl="1"/>
            <a:r>
              <a:rPr lang="en-US" dirty="0" smtClean="0"/>
              <a:t>Room.</a:t>
            </a:r>
          </a:p>
          <a:p>
            <a:pPr lvl="1"/>
            <a:r>
              <a:rPr lang="en-US" dirty="0" smtClean="0"/>
              <a:t>Users.</a:t>
            </a:r>
          </a:p>
          <a:p>
            <a:pPr lvl="1"/>
            <a:r>
              <a:rPr lang="en-US" dirty="0" smtClean="0"/>
              <a:t>Sellers.</a:t>
            </a:r>
          </a:p>
          <a:p>
            <a:pPr lvl="1"/>
            <a:r>
              <a:rPr lang="en-US" dirty="0" smtClean="0"/>
              <a:t>Owner.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UI Designs for website has been done based on the ER diagram. This includes</a:t>
            </a:r>
          </a:p>
          <a:p>
            <a:pPr lvl="1"/>
            <a:r>
              <a:rPr lang="en-US" dirty="0" smtClean="0"/>
              <a:t>Login Page.</a:t>
            </a:r>
          </a:p>
          <a:p>
            <a:pPr lvl="1"/>
            <a:r>
              <a:rPr lang="en-US" dirty="0" smtClean="0"/>
              <a:t>Contact Page</a:t>
            </a:r>
          </a:p>
          <a:p>
            <a:pPr lvl="1"/>
            <a:r>
              <a:rPr lang="en-US" dirty="0" smtClean="0"/>
              <a:t>Signup Page.</a:t>
            </a:r>
          </a:p>
          <a:p>
            <a:pPr lvl="1"/>
            <a:r>
              <a:rPr lang="en-US" dirty="0" smtClean="0"/>
              <a:t>Registration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804</TotalTime>
  <Words>341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Home-Opoly</vt:lpstr>
      <vt:lpstr>Previous Phase</vt:lpstr>
      <vt:lpstr>This Phase</vt:lpstr>
      <vt:lpstr>Risk Management</vt:lpstr>
      <vt:lpstr>Database</vt:lpstr>
      <vt:lpstr>ER-Diagram</vt:lpstr>
      <vt:lpstr>Schema Diagram</vt:lpstr>
      <vt:lpstr>PowerPoint Presentation</vt:lpstr>
      <vt:lpstr>UI Design</vt:lpstr>
      <vt:lpstr>Signup Page</vt:lpstr>
      <vt:lpstr>Login Page</vt:lpstr>
      <vt:lpstr>Contact Page</vt:lpstr>
      <vt:lpstr>Learning Phase</vt:lpstr>
      <vt:lpstr>YII Framework</vt:lpstr>
      <vt:lpstr>Implementation</vt:lpstr>
      <vt:lpstr>Unit Testing</vt:lpstr>
      <vt:lpstr>System Testing</vt:lpstr>
      <vt:lpstr>                  Thank you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Shri</dc:creator>
  <cp:lastModifiedBy>Sowmya Shri</cp:lastModifiedBy>
  <cp:revision>24</cp:revision>
  <dcterms:created xsi:type="dcterms:W3CDTF">2013-03-04T04:31:25Z</dcterms:created>
  <dcterms:modified xsi:type="dcterms:W3CDTF">2013-03-05T04:14:12Z</dcterms:modified>
</cp:coreProperties>
</file>