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3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1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2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39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08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2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3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8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8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4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1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2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B03C73-44CA-403B-83B4-86BE47C53411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0EF85C-A68A-4B4D-896A-9D8540144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61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9" y="1964267"/>
            <a:ext cx="10297976" cy="2421464"/>
          </a:xfrm>
        </p:spPr>
        <p:txBody>
          <a:bodyPr anchor="t">
            <a:normAutofit/>
          </a:bodyPr>
          <a:lstStyle/>
          <a:p>
            <a:pPr algn="ctr"/>
            <a:r>
              <a:rPr lang="en-IN" sz="5400" dirty="0" smtClean="0">
                <a:latin typeface="Comfortaa" panose="020F0603070200060003" pitchFamily="34" charset="0"/>
              </a:rPr>
              <a:t>Smart Green-house Controller</a:t>
            </a:r>
            <a:endParaRPr lang="en-IN" sz="5400" dirty="0">
              <a:latin typeface="Comfortaa" panose="020F06030702000600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Comfortaa" panose="020F0603070200060003" pitchFamily="34" charset="0"/>
              </a:rPr>
              <a:t>				by-						</a:t>
            </a:r>
          </a:p>
          <a:p>
            <a:r>
              <a:rPr lang="en-IN" dirty="0" smtClean="0">
                <a:latin typeface="Comfortaa" panose="020F0603070200060003" pitchFamily="34" charset="0"/>
              </a:rPr>
              <a:t>Naman Rastogi</a:t>
            </a:r>
          </a:p>
          <a:p>
            <a:pPr algn="r"/>
            <a:r>
              <a:rPr lang="en-IN" dirty="0" smtClean="0">
                <a:latin typeface="Comfortaa" panose="020F0603070200060003" pitchFamily="34" charset="0"/>
              </a:rPr>
              <a:t>Vinay </a:t>
            </a:r>
            <a:r>
              <a:rPr lang="en-IN" dirty="0" err="1" smtClean="0">
                <a:latin typeface="Comfortaa" panose="020F0603070200060003" pitchFamily="34" charset="0"/>
              </a:rPr>
              <a:t>Teja</a:t>
            </a:r>
            <a:r>
              <a:rPr lang="en-IN" dirty="0" smtClean="0">
                <a:latin typeface="Comfortaa" panose="020F0603070200060003" pitchFamily="34" charset="0"/>
              </a:rPr>
              <a:t> </a:t>
            </a:r>
            <a:r>
              <a:rPr lang="en-IN" dirty="0" err="1" smtClean="0">
                <a:latin typeface="Comfortaa" panose="020F0603070200060003" pitchFamily="34" charset="0"/>
              </a:rPr>
              <a:t>Koona</a:t>
            </a:r>
            <a:endParaRPr lang="en-IN" dirty="0" smtClean="0">
              <a:latin typeface="Comfortaa" panose="020F0603070200060003" pitchFamily="34" charset="0"/>
            </a:endParaRPr>
          </a:p>
          <a:p>
            <a:pPr algn="r"/>
            <a:r>
              <a:rPr lang="en-IN" dirty="0" err="1" smtClean="0">
                <a:latin typeface="Comfortaa" panose="020F0603070200060003" pitchFamily="34" charset="0"/>
              </a:rPr>
              <a:t>Anbarsan</a:t>
            </a:r>
            <a:endParaRPr lang="en-IN" dirty="0" smtClean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fortaa" panose="020F0603070200060003" pitchFamily="34" charset="0"/>
              </a:rPr>
              <a:t>Review, Test </a:t>
            </a:r>
            <a:r>
              <a:rPr lang="en-US" b="1" dirty="0" smtClean="0">
                <a:latin typeface="Comfortaa" panose="020F0603070200060003" pitchFamily="34" charset="0"/>
              </a:rPr>
              <a:t>Plan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Controlling </a:t>
            </a:r>
            <a:r>
              <a:rPr lang="en-US" sz="2400" b="1" dirty="0" smtClean="0"/>
              <a:t>Humidity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b="1" dirty="0"/>
              <a:t>Test Plan</a:t>
            </a:r>
            <a:r>
              <a:rPr lang="en-US" dirty="0"/>
              <a:t>: Set a humidity set point</a:t>
            </a:r>
          </a:p>
          <a:p>
            <a:pPr marL="0" indent="0">
              <a:buNone/>
            </a:pPr>
            <a:r>
              <a:rPr lang="en-US" b="1" dirty="0"/>
              <a:t>Required Result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1. Water motor should turn on when the humidity value is below a given set point for </a:t>
            </a:r>
            <a:r>
              <a:rPr lang="en-US" dirty="0" smtClean="0"/>
              <a:t>5 </a:t>
            </a:r>
            <a:r>
              <a:rPr lang="en-US" dirty="0"/>
              <a:t>seconds at a </a:t>
            </a:r>
            <a:r>
              <a:rPr lang="en-US" dirty="0" smtClean="0"/>
              <a:t>time, and never when the humidity is sufficient.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fortaa" panose="020F0603070200060003" pitchFamily="34" charset="0"/>
              </a:rPr>
              <a:t>Review, Test </a:t>
            </a:r>
            <a:r>
              <a:rPr lang="en-US" b="1" dirty="0" smtClean="0">
                <a:latin typeface="Comfortaa" panose="020F0603070200060003" pitchFamily="34" charset="0"/>
              </a:rPr>
              <a:t>Plan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Controlling </a:t>
            </a:r>
            <a:r>
              <a:rPr lang="en-US" sz="2400" b="1" dirty="0" smtClean="0"/>
              <a:t>Light inside Green-House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b="1" dirty="0"/>
              <a:t>Test Plan</a:t>
            </a:r>
            <a:r>
              <a:rPr lang="en-US" dirty="0"/>
              <a:t>: </a:t>
            </a:r>
            <a:r>
              <a:rPr lang="en-US" dirty="0" smtClean="0"/>
              <a:t>Have a minimum amount of light inside the green-house.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Required Result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Artificial Light should turn on when there is not enough light inside the green-house, and turn off and remain off when there is enough natural light inside.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fortaa" panose="020F0603070200060003" pitchFamily="34" charset="0"/>
              </a:rPr>
              <a:t>Performance Metrics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Instantaneous turn on/off of devices when input from phone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Slight delay (0.5 – 1.5 sec) in timer as new process is created for each request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Live data is updated every 2 seconds from server to the mobile app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Re-Usable Features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API made to enable serial communication from PHP to Microcontroller, enabling much simple commanding from PHP, to send data and receive data from microcontroller.</a:t>
            </a:r>
          </a:p>
          <a:p>
            <a:endParaRPr lang="en-IN" dirty="0" smtClean="0"/>
          </a:p>
          <a:p>
            <a:r>
              <a:rPr lang="en-IN" dirty="0" smtClean="0"/>
              <a:t>Android app can be reused with some </a:t>
            </a:r>
            <a:r>
              <a:rPr lang="en-IN" dirty="0" smtClean="0"/>
              <a:t>modifications to control any other device.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235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Future Enhancements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system can be enlarged to a large scale, consisting of 100s of lights, many fans, many appliances, etc.</a:t>
            </a:r>
          </a:p>
          <a:p>
            <a:r>
              <a:rPr lang="en-IN" dirty="0" smtClean="0"/>
              <a:t>The system can be used in hospitals, enabling the doctors to monitor the patients remotely, recommending medicines,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0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Problem Statement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Smart Greenhouse System is a IOT based system that can control green house using Android </a:t>
            </a:r>
            <a:r>
              <a:rPr lang="en-IN" sz="2400" dirty="0" smtClean="0"/>
              <a:t>App remotely</a:t>
            </a:r>
            <a:endParaRPr lang="en-IN" sz="2400" dirty="0" smtClean="0"/>
          </a:p>
          <a:p>
            <a:r>
              <a:rPr lang="en-IN" sz="2400" dirty="0" smtClean="0"/>
              <a:t>Monitor and Control </a:t>
            </a:r>
            <a:r>
              <a:rPr lang="en-IN" sz="2400" dirty="0" smtClean="0"/>
              <a:t>Temperature </a:t>
            </a:r>
            <a:r>
              <a:rPr lang="en-IN" sz="2400" dirty="0" smtClean="0"/>
              <a:t>and </a:t>
            </a:r>
            <a:r>
              <a:rPr lang="en-IN" sz="2400" dirty="0" smtClean="0"/>
              <a:t>Humidity based on set points</a:t>
            </a:r>
            <a:endParaRPr lang="en-IN" sz="2400" dirty="0" smtClean="0"/>
          </a:p>
          <a:p>
            <a:r>
              <a:rPr lang="en-IN" sz="2400" dirty="0" smtClean="0"/>
              <a:t>Monitor </a:t>
            </a:r>
            <a:r>
              <a:rPr lang="en-IN" sz="2400" dirty="0" smtClean="0"/>
              <a:t>and Control internal Light and adjusts b/w Natural light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89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Requirement / Task Specification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/>
              <a:t>and </a:t>
            </a:r>
            <a:r>
              <a:rPr lang="en-US" sz="2400" dirty="0" smtClean="0"/>
              <a:t>monitoring </a:t>
            </a:r>
            <a:r>
              <a:rPr lang="en-US" sz="2400" dirty="0"/>
              <a:t>system shall be employed with a </a:t>
            </a:r>
            <a:r>
              <a:rPr lang="en-US" sz="2400" dirty="0" err="1" smtClean="0"/>
              <a:t>Tiva</a:t>
            </a:r>
            <a:r>
              <a:rPr lang="en-US" sz="2400" dirty="0"/>
              <a:t> </a:t>
            </a:r>
            <a:r>
              <a:rPr lang="en-US" sz="2400" dirty="0" smtClean="0"/>
              <a:t>Microcontroller</a:t>
            </a:r>
            <a:r>
              <a:rPr lang="en-US" sz="2400" dirty="0"/>
              <a:t>, Temperature </a:t>
            </a:r>
            <a:r>
              <a:rPr lang="en-US" sz="2400" dirty="0" smtClean="0"/>
              <a:t>Soil Moisture </a:t>
            </a:r>
            <a:r>
              <a:rPr lang="en-US" sz="2400" dirty="0"/>
              <a:t>sensors and LDRs and server is implemented with WAMP open source architecture and end user interface </a:t>
            </a:r>
            <a:r>
              <a:rPr lang="en-US" sz="2400" dirty="0" smtClean="0"/>
              <a:t>with an </a:t>
            </a:r>
            <a:r>
              <a:rPr lang="en-US" sz="2400" dirty="0"/>
              <a:t>Android </a:t>
            </a:r>
            <a:r>
              <a:rPr lang="en-US" sz="2400" dirty="0" smtClean="0"/>
              <a:t>App.</a:t>
            </a:r>
          </a:p>
          <a:p>
            <a:r>
              <a:rPr lang="en-US" sz="2400" dirty="0" smtClean="0"/>
              <a:t>Shall monitor </a:t>
            </a:r>
            <a:r>
              <a:rPr lang="en-US" sz="2400" dirty="0"/>
              <a:t>Temperature and </a:t>
            </a:r>
            <a:r>
              <a:rPr lang="en-US" sz="2400" dirty="0" smtClean="0"/>
              <a:t>Soil Moisture </a:t>
            </a:r>
            <a:r>
              <a:rPr lang="en-US" sz="2400" dirty="0"/>
              <a:t>of the </a:t>
            </a:r>
            <a:r>
              <a:rPr lang="en-US" sz="2400" dirty="0" smtClean="0"/>
              <a:t>Green House </a:t>
            </a:r>
            <a:r>
              <a:rPr lang="en-US" sz="2400" dirty="0"/>
              <a:t>using sensors and provide real-time updates to Android App and Server </a:t>
            </a:r>
            <a:r>
              <a:rPr lang="en-US" sz="2400" dirty="0" smtClean="0"/>
              <a:t>database.</a:t>
            </a:r>
          </a:p>
          <a:p>
            <a:r>
              <a:rPr lang="en-US" sz="2400" dirty="0" smtClean="0"/>
              <a:t>Shall </a:t>
            </a:r>
            <a:r>
              <a:rPr lang="en-US" sz="2400" dirty="0"/>
              <a:t>control </a:t>
            </a:r>
            <a:r>
              <a:rPr lang="en-US" sz="2400" dirty="0" smtClean="0"/>
              <a:t>Temperature</a:t>
            </a:r>
            <a:r>
              <a:rPr lang="en-US" sz="2400" dirty="0"/>
              <a:t> </a:t>
            </a:r>
            <a:r>
              <a:rPr lang="en-US" sz="2400" dirty="0" smtClean="0"/>
              <a:t>and Soil Moisture automatically </a:t>
            </a:r>
            <a:r>
              <a:rPr lang="en-US" sz="2400" dirty="0"/>
              <a:t>based on the user profile settings set on the Android App </a:t>
            </a:r>
            <a:r>
              <a:rPr lang="en-US" sz="2400" dirty="0" smtClean="0"/>
              <a:t>by the user.</a:t>
            </a:r>
            <a:endParaRPr lang="en-IN" sz="2400" dirty="0"/>
          </a:p>
          <a:p>
            <a:r>
              <a:rPr lang="en-IN" sz="2400" dirty="0"/>
              <a:t>The System shall be able to control devices (switch on/off) on </a:t>
            </a:r>
            <a:r>
              <a:rPr lang="en-IN" sz="2400" dirty="0" smtClean="0"/>
              <a:t>Green House - </a:t>
            </a:r>
            <a:r>
              <a:rPr lang="en-IN" sz="2400" dirty="0"/>
              <a:t>Lights, </a:t>
            </a:r>
            <a:r>
              <a:rPr lang="en-IN" sz="2400" dirty="0" smtClean="0"/>
              <a:t>Fans, Bulbs</a:t>
            </a:r>
            <a:r>
              <a:rPr lang="en-IN" sz="2400" dirty="0"/>
              <a:t>, </a:t>
            </a:r>
            <a:r>
              <a:rPr lang="en-IN" sz="2400" dirty="0" smtClean="0"/>
              <a:t>Water Pumps </a:t>
            </a:r>
            <a:r>
              <a:rPr lang="en-IN" sz="2400" dirty="0"/>
              <a:t>instantaneously and timer based control based on inputs from Android </a:t>
            </a:r>
            <a:r>
              <a:rPr lang="en-IN" sz="2400" dirty="0" smtClean="0"/>
              <a:t>App.</a:t>
            </a:r>
          </a:p>
        </p:txBody>
      </p:sp>
    </p:spTree>
    <p:extLst>
      <p:ext uri="{BB962C8B-B14F-4D97-AF65-F5344CB8AC3E}">
        <p14:creationId xmlns:p14="http://schemas.microsoft.com/office/powerpoint/2010/main" val="32288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Project Plan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project </a:t>
            </a:r>
            <a:r>
              <a:rPr lang="en-US" sz="2400" dirty="0" smtClean="0"/>
              <a:t>was divided and </a:t>
            </a:r>
            <a:r>
              <a:rPr lang="en-US" sz="2400" dirty="0"/>
              <a:t>implemented in </a:t>
            </a:r>
            <a:r>
              <a:rPr lang="en-US" sz="2400" dirty="0" smtClean="0"/>
              <a:t>three separate </a:t>
            </a:r>
            <a:r>
              <a:rPr lang="en-US" sz="2400" dirty="0"/>
              <a:t>parts </a:t>
            </a:r>
            <a:r>
              <a:rPr lang="en-US" sz="2400" dirty="0" smtClean="0"/>
              <a:t>- </a:t>
            </a:r>
            <a:r>
              <a:rPr lang="en-US" sz="2400" dirty="0"/>
              <a:t>Android App Development, WAMP Server and database management, Microcontroller </a:t>
            </a:r>
            <a:r>
              <a:rPr lang="en-US" sz="2400" dirty="0" smtClean="0"/>
              <a:t>Programming and Interfacing.</a:t>
            </a:r>
            <a:endParaRPr lang="en-IN" sz="2400" dirty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Android App Development and </a:t>
            </a:r>
            <a:r>
              <a:rPr lang="en-US" sz="2400" dirty="0" err="1"/>
              <a:t>MySQLite</a:t>
            </a:r>
            <a:r>
              <a:rPr lang="en-US" sz="2400" dirty="0"/>
              <a:t> database implementation to store data from WAMP server </a:t>
            </a:r>
            <a:r>
              <a:rPr lang="en-US" sz="2400" dirty="0" smtClean="0"/>
              <a:t>was assigned to </a:t>
            </a:r>
            <a:r>
              <a:rPr lang="en-US" sz="2400" dirty="0"/>
              <a:t>Vinay </a:t>
            </a:r>
            <a:r>
              <a:rPr lang="en-US" sz="2400" dirty="0" err="1"/>
              <a:t>Teja</a:t>
            </a:r>
            <a:r>
              <a:rPr lang="en-US" sz="2400" dirty="0"/>
              <a:t> </a:t>
            </a:r>
            <a:r>
              <a:rPr lang="en-US" sz="2400" dirty="0" err="1" smtClean="0"/>
              <a:t>Koona</a:t>
            </a:r>
            <a:endParaRPr lang="en-US" sz="2400" dirty="0" smtClean="0"/>
          </a:p>
          <a:p>
            <a:r>
              <a:rPr lang="en-US" sz="2400" dirty="0" smtClean="0"/>
              <a:t>WAMP </a:t>
            </a:r>
            <a:r>
              <a:rPr lang="en-US" sz="2400" dirty="0"/>
              <a:t>server implementation, PHP and python code development and Android </a:t>
            </a:r>
            <a:r>
              <a:rPr lang="en-US" sz="2400" dirty="0" smtClean="0"/>
              <a:t>App - Server </a:t>
            </a:r>
            <a:r>
              <a:rPr lang="en-US" sz="2400" dirty="0"/>
              <a:t>connection through Android volley library was </a:t>
            </a:r>
            <a:r>
              <a:rPr lang="en-US" sz="2400" dirty="0" smtClean="0"/>
              <a:t>assigned to </a:t>
            </a:r>
            <a:r>
              <a:rPr lang="en-US" sz="2400" dirty="0" err="1" smtClean="0"/>
              <a:t>Anbarasan</a:t>
            </a:r>
            <a:endParaRPr lang="en-US" sz="2400" dirty="0" smtClean="0"/>
          </a:p>
          <a:p>
            <a:r>
              <a:rPr lang="en-US" sz="2400" dirty="0" smtClean="0"/>
              <a:t>Microcontroller programming and H/W connections to sensors and interface for PHP communication with MC was assigned </a:t>
            </a:r>
            <a:r>
              <a:rPr lang="en-US" sz="2400" dirty="0"/>
              <a:t>to Naman </a:t>
            </a:r>
            <a:r>
              <a:rPr lang="en-US" sz="2400" dirty="0" smtClean="0"/>
              <a:t>Rastogi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65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Working of System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1611" y="1741379"/>
            <a:ext cx="1676400" cy="781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Android App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773037" y="4687523"/>
            <a:ext cx="1676400" cy="781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Microcontroller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838200" y="3508568"/>
            <a:ext cx="1724297" cy="783771"/>
          </a:xfrm>
          <a:prstGeom prst="roundRect">
            <a:avLst>
              <a:gd name="adj" fmla="val 41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LDR</a:t>
            </a:r>
          </a:p>
          <a:p>
            <a:pPr algn="ctr"/>
            <a:r>
              <a:rPr lang="en-IN" dirty="0"/>
              <a:t>(Light Sensor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838200" y="4523117"/>
            <a:ext cx="1724297" cy="783771"/>
          </a:xfrm>
          <a:prstGeom prst="roundRect">
            <a:avLst>
              <a:gd name="adj" fmla="val 41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LM35</a:t>
            </a:r>
          </a:p>
          <a:p>
            <a:pPr algn="ctr"/>
            <a:r>
              <a:rPr lang="en-IN" dirty="0"/>
              <a:t>(Temperature Sensor)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38201" y="5537666"/>
            <a:ext cx="1724297" cy="783771"/>
          </a:xfrm>
          <a:prstGeom prst="roundRect">
            <a:avLst>
              <a:gd name="adj" fmla="val 41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YL69 (Soil Moisture)</a:t>
            </a:r>
            <a:endParaRPr lang="en-IN" dirty="0"/>
          </a:p>
        </p:txBody>
      </p:sp>
      <p:sp>
        <p:nvSpPr>
          <p:cNvPr id="26" name="Right Brace 25"/>
          <p:cNvSpPr/>
          <p:nvPr/>
        </p:nvSpPr>
        <p:spPr>
          <a:xfrm flipH="1">
            <a:off x="8610598" y="2524386"/>
            <a:ext cx="837103" cy="4127698"/>
          </a:xfrm>
          <a:prstGeom prst="rightBrace">
            <a:avLst>
              <a:gd name="adj1" fmla="val 46794"/>
              <a:gd name="adj2" fmla="val 6076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Hexagon 26"/>
          <p:cNvSpPr/>
          <p:nvPr/>
        </p:nvSpPr>
        <p:spPr>
          <a:xfrm>
            <a:off x="9315993" y="2664553"/>
            <a:ext cx="2037807" cy="84737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Light Bulb / LED</a:t>
            </a:r>
            <a:endParaRPr lang="en-IN" dirty="0"/>
          </a:p>
        </p:txBody>
      </p:sp>
      <p:sp>
        <p:nvSpPr>
          <p:cNvPr id="28" name="Hexagon 27"/>
          <p:cNvSpPr/>
          <p:nvPr/>
        </p:nvSpPr>
        <p:spPr>
          <a:xfrm>
            <a:off x="9315991" y="3653411"/>
            <a:ext cx="2037807" cy="84737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Fan</a:t>
            </a:r>
            <a:endParaRPr lang="en-IN" dirty="0"/>
          </a:p>
        </p:txBody>
      </p:sp>
      <p:sp>
        <p:nvSpPr>
          <p:cNvPr id="29" name="Hexagon 28"/>
          <p:cNvSpPr/>
          <p:nvPr/>
        </p:nvSpPr>
        <p:spPr>
          <a:xfrm>
            <a:off x="9315991" y="4642269"/>
            <a:ext cx="2037807" cy="84737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Heater</a:t>
            </a:r>
            <a:endParaRPr lang="en-IN" dirty="0"/>
          </a:p>
        </p:txBody>
      </p:sp>
      <p:sp>
        <p:nvSpPr>
          <p:cNvPr id="30" name="Hexagon 29"/>
          <p:cNvSpPr/>
          <p:nvPr/>
        </p:nvSpPr>
        <p:spPr>
          <a:xfrm>
            <a:off x="9315991" y="5631127"/>
            <a:ext cx="2037807" cy="84737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Water Pump</a:t>
            </a:r>
            <a:endParaRPr lang="en-IN" dirty="0"/>
          </a:p>
        </p:txBody>
      </p:sp>
      <p:sp>
        <p:nvSpPr>
          <p:cNvPr id="34" name="Right Brace 33"/>
          <p:cNvSpPr/>
          <p:nvPr/>
        </p:nvSpPr>
        <p:spPr>
          <a:xfrm>
            <a:off x="2397847" y="3398562"/>
            <a:ext cx="679269" cy="3032879"/>
          </a:xfrm>
          <a:prstGeom prst="rightBrace">
            <a:avLst>
              <a:gd name="adj1" fmla="val 46794"/>
              <a:gd name="adj2" fmla="val 5603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3267890" y="4742751"/>
            <a:ext cx="1368872" cy="6739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IN</a:t>
            </a:r>
            <a:endParaRPr lang="en-IN" dirty="0"/>
          </a:p>
        </p:txBody>
      </p:sp>
      <p:sp>
        <p:nvSpPr>
          <p:cNvPr id="37" name="Right Arrow 36"/>
          <p:cNvSpPr/>
          <p:nvPr/>
        </p:nvSpPr>
        <p:spPr>
          <a:xfrm>
            <a:off x="6585713" y="4698543"/>
            <a:ext cx="1867181" cy="6739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 OUT</a:t>
            </a:r>
            <a:endParaRPr lang="en-IN" dirty="0"/>
          </a:p>
        </p:txBody>
      </p:sp>
      <p:sp>
        <p:nvSpPr>
          <p:cNvPr id="46" name="Down Arrow 45"/>
          <p:cNvSpPr/>
          <p:nvPr/>
        </p:nvSpPr>
        <p:spPr>
          <a:xfrm>
            <a:off x="5016137" y="2522958"/>
            <a:ext cx="431074" cy="691493"/>
          </a:xfrm>
          <a:prstGeom prst="downArrow">
            <a:avLst>
              <a:gd name="adj1" fmla="val 50000"/>
              <a:gd name="adj2" fmla="val 378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Control</a:t>
            </a:r>
            <a:endParaRPr lang="en-IN" sz="1200" dirty="0"/>
          </a:p>
        </p:txBody>
      </p:sp>
      <p:sp>
        <p:nvSpPr>
          <p:cNvPr id="47" name="Down Arrow 46"/>
          <p:cNvSpPr/>
          <p:nvPr/>
        </p:nvSpPr>
        <p:spPr>
          <a:xfrm>
            <a:off x="4990011" y="3994200"/>
            <a:ext cx="431074" cy="691493"/>
          </a:xfrm>
          <a:prstGeom prst="downArrow">
            <a:avLst>
              <a:gd name="adj1" fmla="val 50000"/>
              <a:gd name="adj2" fmla="val 378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900" dirty="0" smtClean="0"/>
              <a:t>Command</a:t>
            </a:r>
            <a:endParaRPr lang="en-IN" sz="900" dirty="0"/>
          </a:p>
        </p:txBody>
      </p:sp>
      <p:sp>
        <p:nvSpPr>
          <p:cNvPr id="48" name="Down Arrow 47"/>
          <p:cNvSpPr/>
          <p:nvPr/>
        </p:nvSpPr>
        <p:spPr>
          <a:xfrm flipV="1">
            <a:off x="5809429" y="4014026"/>
            <a:ext cx="431074" cy="671667"/>
          </a:xfrm>
          <a:prstGeom prst="downArrow">
            <a:avLst>
              <a:gd name="adj1" fmla="val 50000"/>
              <a:gd name="adj2" fmla="val 378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Data</a:t>
            </a:r>
            <a:endParaRPr lang="en-IN" sz="1200" dirty="0"/>
          </a:p>
        </p:txBody>
      </p:sp>
      <p:sp>
        <p:nvSpPr>
          <p:cNvPr id="49" name="Down Arrow 48"/>
          <p:cNvSpPr/>
          <p:nvPr/>
        </p:nvSpPr>
        <p:spPr>
          <a:xfrm flipV="1">
            <a:off x="5809429" y="2532869"/>
            <a:ext cx="431074" cy="679751"/>
          </a:xfrm>
          <a:prstGeom prst="downArrow">
            <a:avLst>
              <a:gd name="adj1" fmla="val 50000"/>
              <a:gd name="adj2" fmla="val 378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050" dirty="0" smtClean="0"/>
              <a:t>Live Data</a:t>
            </a:r>
            <a:endParaRPr lang="en-IN" sz="1050" dirty="0"/>
          </a:p>
        </p:txBody>
      </p:sp>
      <p:sp>
        <p:nvSpPr>
          <p:cNvPr id="9" name="Rectangle 8"/>
          <p:cNvSpPr/>
          <p:nvPr/>
        </p:nvSpPr>
        <p:spPr>
          <a:xfrm>
            <a:off x="4751609" y="3214451"/>
            <a:ext cx="1676400" cy="781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2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State Diagram</a:t>
            </a:r>
            <a:endParaRPr lang="en-IN" b="1" dirty="0">
              <a:latin typeface="Comfortaa" panose="020F0603070200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867"/>
            <a:ext cx="12192000" cy="38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Task Completed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humidity and temperature and transfer live data to android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Problem </a:t>
            </a:r>
            <a:r>
              <a:rPr lang="en-US" dirty="0"/>
              <a:t>: Transferring serial data periodically to android app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Turn devices on/off using android </a:t>
            </a:r>
            <a:r>
              <a:rPr lang="en-US" dirty="0" smtClean="0"/>
              <a:t>app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 </a:t>
            </a:r>
            <a:r>
              <a:rPr lang="en-US" dirty="0"/>
              <a:t>: Interfacing AC devices using relay </a:t>
            </a:r>
            <a:r>
              <a:rPr lang="en-US" dirty="0" smtClean="0"/>
              <a:t>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Comfortaa" panose="020F0603070200060003" pitchFamily="34" charset="0"/>
              </a:rPr>
              <a:t>Task Completed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a device on/off based on a specific </a:t>
            </a:r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Problem</a:t>
            </a:r>
            <a:r>
              <a:rPr lang="en-US" dirty="0"/>
              <a:t>: Schedule a separate process to wait for a specific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Temperature and Humidity based on set points given by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Problem</a:t>
            </a:r>
            <a:r>
              <a:rPr lang="en-US" dirty="0"/>
              <a:t>: Interfacing AC fan and AC water </a:t>
            </a:r>
            <a:r>
              <a:rPr lang="en-US" dirty="0" smtClean="0"/>
              <a:t>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fortaa" panose="020F0603070200060003" pitchFamily="34" charset="0"/>
              </a:rPr>
              <a:t>Review, Test </a:t>
            </a:r>
            <a:r>
              <a:rPr lang="en-US" b="1" dirty="0" smtClean="0">
                <a:latin typeface="Comfortaa" panose="020F0603070200060003" pitchFamily="34" charset="0"/>
              </a:rPr>
              <a:t>Plan</a:t>
            </a:r>
            <a:endParaRPr lang="en-IN" b="1" dirty="0">
              <a:latin typeface="Comfortaa" panose="020F0603070200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Controlling </a:t>
            </a:r>
            <a:r>
              <a:rPr lang="en-US" sz="2400" b="1" dirty="0" smtClean="0"/>
              <a:t>Temperature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 smtClean="0"/>
              <a:t>Test </a:t>
            </a:r>
            <a:r>
              <a:rPr lang="en-US" b="1" dirty="0"/>
              <a:t>Plan</a:t>
            </a:r>
            <a:r>
              <a:rPr lang="en-US" dirty="0"/>
              <a:t>: Set a temperature set point</a:t>
            </a:r>
          </a:p>
          <a:p>
            <a:pPr marL="0" indent="0">
              <a:buNone/>
            </a:pPr>
            <a:r>
              <a:rPr lang="en-US" b="1" dirty="0"/>
              <a:t>Required Result</a:t>
            </a:r>
            <a:r>
              <a:rPr lang="en-US" dirty="0"/>
              <a:t>: </a:t>
            </a:r>
          </a:p>
          <a:p>
            <a:pPr marL="514350" indent="-514350">
              <a:buAutoNum type="arabicPeriod"/>
            </a:pPr>
            <a:r>
              <a:rPr lang="en-US" dirty="0"/>
              <a:t>Fan should turn on when temperature is more than given set point and turn off otherwise</a:t>
            </a:r>
          </a:p>
          <a:p>
            <a:pPr marL="514350" indent="-514350">
              <a:buAutoNum type="arabicPeriod"/>
            </a:pPr>
            <a:r>
              <a:rPr lang="en-US" dirty="0"/>
              <a:t>Light Bulb should turn on when temperature is below set point and turn off </a:t>
            </a:r>
            <a:r>
              <a:rPr lang="en-US" dirty="0" smtClean="0"/>
              <a:t>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316</TotalTime>
  <Words>661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Celestial</vt:lpstr>
      <vt:lpstr>Smart Green-house Controller</vt:lpstr>
      <vt:lpstr>Problem Statement</vt:lpstr>
      <vt:lpstr>Requirement / Task Specification</vt:lpstr>
      <vt:lpstr>Project Plan</vt:lpstr>
      <vt:lpstr>Working of System</vt:lpstr>
      <vt:lpstr>State Diagram</vt:lpstr>
      <vt:lpstr>Task Completed</vt:lpstr>
      <vt:lpstr>Task Completed</vt:lpstr>
      <vt:lpstr>Review, Test Plan</vt:lpstr>
      <vt:lpstr>Review, Test Plan</vt:lpstr>
      <vt:lpstr>Review, Test Plan</vt:lpstr>
      <vt:lpstr>Performance Metrics</vt:lpstr>
      <vt:lpstr>Re-Usable Features</vt:lpstr>
      <vt:lpstr>Future Enhancements</vt:lpstr>
    </vt:vector>
  </TitlesOfParts>
  <Company>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Greenhouse</dc:title>
  <dc:creator>Naman Rastogi</dc:creator>
  <cp:lastModifiedBy>Naman Rastogi</cp:lastModifiedBy>
  <cp:revision>162</cp:revision>
  <dcterms:created xsi:type="dcterms:W3CDTF">2016-10-26T16:36:01Z</dcterms:created>
  <dcterms:modified xsi:type="dcterms:W3CDTF">2016-10-27T07:51:02Z</dcterms:modified>
</cp:coreProperties>
</file>