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jpeg" ContentType="image/jpe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862920"/>
            <a:ext cx="85179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IoT Based EGC Monitoring System For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Automatic Detection Of Abnormalities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2834280"/>
            <a:ext cx="85179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Shape 101" descr=""/>
          <p:cNvPicPr/>
          <p:nvPr/>
        </p:nvPicPr>
        <p:blipFill>
          <a:blip r:embed="rId1"/>
          <a:srcRect l="25393" t="31823" r="26376" b="35959"/>
          <a:stretch/>
        </p:blipFill>
        <p:spPr>
          <a:xfrm>
            <a:off x="4067280" y="1944000"/>
            <a:ext cx="827280" cy="93564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8836920" y="468000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8D4D3B0D-76EB-4FFD-B72F-C894240F82B7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5688000" y="4032000"/>
            <a:ext cx="266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 Guidance of</a:t>
            </a:r>
            <a:endParaRPr b="0" lang="en-IN" sz="18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Prof. Kavi Arya &amp;</a:t>
            </a:r>
            <a:endParaRPr b="0" lang="en-IN" sz="18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Cherupally Naveen</a:t>
            </a:r>
            <a:endParaRPr b="0" lang="en-IN" sz="18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3168000" y="2765880"/>
            <a:ext cx="296964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Akshat Garag (17305R003)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Suraj Shingh(173059006)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Amit Vhatkar (17305R011)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5520" y="120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Functionalities In App: Abnormality Detection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67200" y="4023360"/>
            <a:ext cx="42170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88000" y="576000"/>
            <a:ext cx="856656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96440" y="692640"/>
            <a:ext cx="2526480" cy="43714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320000" y="1008000"/>
            <a:ext cx="4555800" cy="341640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8710560" y="4680360"/>
            <a:ext cx="433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F11A8BCD-31EE-448D-9319-78EC658CD5D5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4464000" y="4392000"/>
            <a:ext cx="460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Fig: Histogram of values in ECG waveform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Plan: </a:t>
            </a:r>
            <a:endParaRPr b="0" lang="en-I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0" name="Table 3"/>
          <p:cNvGraphicFramePr/>
          <p:nvPr/>
        </p:nvGraphicFramePr>
        <p:xfrm>
          <a:off x="291600" y="1423440"/>
          <a:ext cx="8379720" cy="2527560"/>
        </p:xfrm>
        <a:graphic>
          <a:graphicData uri="http://schemas.openxmlformats.org/drawingml/2006/table">
            <a:tbl>
              <a:tblPr/>
              <a:tblGrid>
                <a:gridCol w="972720"/>
                <a:gridCol w="4284000"/>
                <a:gridCol w="1561680"/>
                <a:gridCol w="1561680"/>
              </a:tblGrid>
              <a:tr h="7153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Sr. No.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Activity/Task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Dates of completion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Criticallity</a:t>
                      </a:r>
                      <a:endParaRPr b="1" lang="en-IN" sz="14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Integrating ecg sensor with microcontroller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14/3/18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Integrating wifi and module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20/3/18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Sending sensor data on cloud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2/4/18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Creating APIs for application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8/4/18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62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Building android application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15/4/18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61" name="TextShape 4"/>
          <p:cNvSpPr txBox="1"/>
          <p:nvPr/>
        </p:nvSpPr>
        <p:spPr>
          <a:xfrm>
            <a:off x="429840" y="4779000"/>
            <a:ext cx="36021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Criticallity on scale of 1-5 ( 5 heighly crititcal)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39840" y="4117680"/>
            <a:ext cx="6644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work done in collaboration by having brain storming sessions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ECG sensor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Node-MCU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Arduino 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studio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Firebase Account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710560" y="4680360"/>
            <a:ext cx="433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6309C5BC-75EE-444F-8C6A-F676E100FED8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76000" y="1152360"/>
            <a:ext cx="8494920" cy="35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Getting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real-time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from sensor and sending it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 internet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Noise and motion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Reliably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with ECG electrodes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Synchronization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data at sensor level and application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710560" y="4680360"/>
            <a:ext cx="433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A7E1E583-1921-49F9-9CD2-95A13086EC1F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Deliverables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ECG integrated with microcontroller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Microcontroller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application code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710560" y="4680360"/>
            <a:ext cx="433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6A752B63-E72A-4AE1-A4F4-33064FE9AF9E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Enhancements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Frequency of reading from AD8232 can be increased to get granular level details.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Abnormality detectiong algorithm can be revised for accuracy.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Abnormality detection logic can be moved from mobile appliacation to new server for modularity.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710560" y="4680360"/>
            <a:ext cx="433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507A9935-19E6-4943-AE5B-D7FBCA5AC0A1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M. Hamiane, I. Y. Al-Heddi, "Automatic Detection of Abnormalities in ECG Signals : A MATLAB Study"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Dave Evans, "The Internet of Things:How the Next Evolution of the Internet Is Changing Everything"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Xiaoqiang Ji , Chunyu Ning, Chunhua Zhao and Xiaofeng Zhang, "Design of the HRV Analysis System Based on AD8232", School of Life Science and Technology, Changchun University of Science and Technology, Changchun, China.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AD8232 Heart Rate Monitor Hookup Guide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Single-Lead, Heart Rate Monitor Front End Data Sheet Ad8232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Firebase-Arduino Documentation Release 1.0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5520" y="120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3067200" y="4023360"/>
            <a:ext cx="42170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88000" y="576000"/>
            <a:ext cx="856656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3096000" y="2231640"/>
            <a:ext cx="28069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292680"/>
            <a:ext cx="851796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ven Pro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8000" y="974520"/>
            <a:ext cx="8819280" cy="41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Maven Pro"/>
              </a:rPr>
              <a:t>HealthCare Industry in India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Largest sectors: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revenue &amp; employment; public &amp; private investment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Industry size is expected to touch USD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160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bn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 by 2020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Maven Pro"/>
              </a:rPr>
              <a:t>HealthCare Situation in India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Shortage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 of hospitals and paramedical staff.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Limited access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to hospitals and clinics.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The country is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81%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al"/>
                <a:ea typeface="Comic Sans MS"/>
              </a:rPr>
              <a:t> short of specialists at rural.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836920" y="468000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615DA1D4-1640-4456-B1FA-01B6AC7154FC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9960" y="87480"/>
            <a:ext cx="85179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ven Pro"/>
              </a:rPr>
              <a:t>Motivation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Cont’d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28520" y="804960"/>
            <a:ext cx="8701200" cy="42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Cardiovascular diseases (CVDs)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Globally, CVD led to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17.5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 million deaths in 2012. More than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75%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 of these deaths occurred in developing countries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India ranks highest in death from heart attacks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In India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1.7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 mn (17.8% of all deaths), up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53%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mic Sans MS"/>
              </a:rPr>
              <a:t> from 2005.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830440" y="471708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5CA47428-E66E-4033-8C31-C6BD27A29671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Basic Of ECG waveform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248000" y="1041120"/>
            <a:ext cx="4894920" cy="42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wave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 increase in the voltage (.1mv)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Depolarization of the atria during atrial systole.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QRS complex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 drop in voltage (Q)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Followed by voltage peak (R)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Another small drop in voltage (S).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Depolarization of the ventricles during ventricular systole.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 wave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Small peak (slightly bigger than P wave 0.3 mv)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Repolarization of the ventricles during the relaxation of the cardiac cycle.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836560" y="471708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D98893AD-4866-4761-9801-3CA51CF86C81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73200" y="1152000"/>
            <a:ext cx="3142800" cy="35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368000"/>
            <a:ext cx="882972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3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Detection &amp; Prediction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abnormality is possible if </a:t>
            </a:r>
            <a:r>
              <a:rPr b="1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countinously monitored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Collecting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ECG sensor data using </a:t>
            </a:r>
            <a:r>
              <a:rPr b="1" lang="en-IN" sz="2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IoT architecture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Large amount of </a:t>
            </a:r>
            <a:r>
              <a:rPr b="1" lang="en-IN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on premise</a:t>
            </a:r>
            <a:r>
              <a:rPr b="1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</a:t>
            </a:r>
            <a:r>
              <a:rPr b="1" lang="en-IN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visuallization</a:t>
            </a:r>
            <a:r>
              <a:rPr b="1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Abnormality detection 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simple </a:t>
            </a:r>
            <a:r>
              <a:rPr b="1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ML</a:t>
            </a:r>
            <a:r>
              <a:rPr b="1" lang="en-IN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835120" y="468000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ED89AA5F-5F8D-44FB-B797-F301F993B7F4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280" y="1324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Diagram: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360" y="4072320"/>
            <a:ext cx="83505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pulses are sent in chunks(100 readings) after every </a:t>
            </a:r>
            <a:r>
              <a:rPr b="0" lang="en-IN" sz="2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112 ms</a:t>
            </a:r>
            <a:r>
              <a:rPr b="0" lang="en-IN" sz="2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certain time period.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50600" y="691200"/>
            <a:ext cx="7888320" cy="35758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8835480" y="468036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16DD64DA-1F64-4FDF-9229-04563AD3F570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3096000" y="4116600"/>
            <a:ext cx="46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Fig: Architecutre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3280" y="13248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360" y="4072320"/>
            <a:ext cx="83505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846680" y="1440000"/>
            <a:ext cx="4080240" cy="27349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87160" y="1338840"/>
            <a:ext cx="3574800" cy="295344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8835480" y="468036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FB2237E8-2620-4816-ACBC-2419E3A9BB8F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762160" y="4320000"/>
            <a:ext cx="237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Fig: Pin 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792000" y="4318920"/>
            <a:ext cx="3528000" cy="36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Fig: Electrod application points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 Time Data At Microcontroller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357240" y="1152360"/>
            <a:ext cx="24732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Obtained waveform is very simmilar to actual ECG waveform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We’ve done it with 3 electrodes only. So, 100% accuracy is not possible.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Shape 120" descr=""/>
          <p:cNvPicPr/>
          <p:nvPr/>
        </p:nvPicPr>
        <p:blipFill>
          <a:blip r:embed="rId1"/>
          <a:stretch/>
        </p:blipFill>
        <p:spPr>
          <a:xfrm>
            <a:off x="311760" y="1183680"/>
            <a:ext cx="5964120" cy="33523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8835480" y="468036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5C6A27E3-1DCC-4EB5-BD25-76B4FD1CA1B3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1368000" y="4693680"/>
            <a:ext cx="48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Fig: Ontained ECG waveform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5520" y="120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Functionalities In App: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067200" y="4023360"/>
            <a:ext cx="4217040" cy="11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88000" y="576000"/>
            <a:ext cx="856656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Shape 141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2374920" cy="4223160"/>
          </a:xfrm>
          <a:prstGeom prst="rect">
            <a:avLst/>
          </a:prstGeom>
          <a:ln>
            <a:noFill/>
          </a:ln>
        </p:spPr>
      </p:pic>
      <p:pic>
        <p:nvPicPr>
          <p:cNvPr id="148" name="Shape 140" descr=""/>
          <p:cNvPicPr/>
          <p:nvPr/>
        </p:nvPicPr>
        <p:blipFill>
          <a:blip r:embed="rId2"/>
          <a:stretch/>
        </p:blipFill>
        <p:spPr>
          <a:xfrm>
            <a:off x="3528000" y="775440"/>
            <a:ext cx="2446920" cy="4350600"/>
          </a:xfrm>
          <a:prstGeom prst="rect">
            <a:avLst/>
          </a:prstGeom>
          <a:ln>
            <a:noFill/>
          </a:ln>
        </p:spPr>
      </p:pic>
      <p:pic>
        <p:nvPicPr>
          <p:cNvPr id="149" name="Shape 142" descr=""/>
          <p:cNvPicPr/>
          <p:nvPr/>
        </p:nvPicPr>
        <p:blipFill>
          <a:blip r:embed="rId3"/>
          <a:stretch/>
        </p:blipFill>
        <p:spPr>
          <a:xfrm>
            <a:off x="6593760" y="792000"/>
            <a:ext cx="2401920" cy="435060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8835480" y="4680360"/>
            <a:ext cx="306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fld id="{652D1319-4155-4B29-867C-D14C0FEB4DB1}" type="slidenum"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2018-04-29T12:16:57Z</dcterms:modified>
  <cp:revision>18</cp:revision>
  <dc:subject/>
  <dc:title/>
</cp:coreProperties>
</file>