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A996-819B-4608-B757-9F548FC15715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30D-2877-4CE1-9595-2220BF1BE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41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A996-819B-4608-B757-9F548FC15715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30D-2877-4CE1-9595-2220BF1BE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9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A996-819B-4608-B757-9F548FC15715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30D-2877-4CE1-9595-2220BF1BE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414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A996-819B-4608-B757-9F548FC15715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30D-2877-4CE1-9595-2220BF1BEAD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7391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A996-819B-4608-B757-9F548FC15715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30D-2877-4CE1-9595-2220BF1BE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399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A996-819B-4608-B757-9F548FC15715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30D-2877-4CE1-9595-2220BF1BE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45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A996-819B-4608-B757-9F548FC15715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30D-2877-4CE1-9595-2220BF1BE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443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A996-819B-4608-B757-9F548FC15715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30D-2877-4CE1-9595-2220BF1BE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305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A996-819B-4608-B757-9F548FC15715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30D-2877-4CE1-9595-2220BF1BE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73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A996-819B-4608-B757-9F548FC15715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30D-2877-4CE1-9595-2220BF1BE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A996-819B-4608-B757-9F548FC15715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30D-2877-4CE1-9595-2220BF1BE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41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A996-819B-4608-B757-9F548FC15715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30D-2877-4CE1-9595-2220BF1BE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48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A996-819B-4608-B757-9F548FC15715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30D-2877-4CE1-9595-2220BF1BE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92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A996-819B-4608-B757-9F548FC15715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30D-2877-4CE1-9595-2220BF1BE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70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A996-819B-4608-B757-9F548FC15715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30D-2877-4CE1-9595-2220BF1BE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94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A996-819B-4608-B757-9F548FC15715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30D-2877-4CE1-9595-2220BF1BE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58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A996-819B-4608-B757-9F548FC15715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30D-2877-4CE1-9595-2220BF1BE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34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34A996-819B-4608-B757-9F548FC15715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8E30D-2877-4CE1-9595-2220BF1BE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88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838200"/>
            <a:ext cx="8689976" cy="1079498"/>
          </a:xfrm>
        </p:spPr>
        <p:txBody>
          <a:bodyPr/>
          <a:lstStyle/>
          <a:p>
            <a:r>
              <a:rPr lang="en-IN" sz="5400" dirty="0" smtClean="0"/>
              <a:t>NEXT </a:t>
            </a:r>
            <a:r>
              <a:rPr lang="hi-IN" sz="5400" dirty="0"/>
              <a:t>जन </a:t>
            </a:r>
            <a:r>
              <a:rPr lang="en-US" sz="5400" dirty="0" smtClean="0"/>
              <a:t>Transport System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3175000"/>
            <a:ext cx="4649788" cy="1625600"/>
          </a:xfrm>
        </p:spPr>
        <p:txBody>
          <a:bodyPr>
            <a:normAutofit/>
          </a:bodyPr>
          <a:lstStyle/>
          <a:p>
            <a:pPr algn="r"/>
            <a:r>
              <a:rPr lang="en-IN" dirty="0" smtClean="0">
                <a:solidFill>
                  <a:schemeClr val="tx1"/>
                </a:solidFill>
              </a:rPr>
              <a:t>Abhijit Divekar (163079036)</a:t>
            </a:r>
          </a:p>
          <a:p>
            <a:pPr algn="r"/>
            <a:r>
              <a:rPr lang="en-IN" dirty="0" smtClean="0">
                <a:solidFill>
                  <a:schemeClr val="tx1"/>
                </a:solidFill>
              </a:rPr>
              <a:t>Ajaykumar Maurya (16307R009)</a:t>
            </a:r>
          </a:p>
          <a:p>
            <a:pPr algn="r"/>
            <a:r>
              <a:rPr lang="en-IN" dirty="0" smtClean="0">
                <a:solidFill>
                  <a:schemeClr val="tx1"/>
                </a:solidFill>
              </a:rPr>
              <a:t>Punit Jain (17307R016)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51012" y="2184400"/>
            <a:ext cx="8689976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chemeClr val="tx1"/>
                </a:solidFill>
              </a:rPr>
              <a:t>A course project of Cs-684 Embedded System 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41412" y="3175000"/>
            <a:ext cx="4649788" cy="162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l">
              <a:spcBef>
                <a:spcPts val="0"/>
              </a:spcBef>
            </a:pPr>
            <a:r>
              <a:rPr lang="en-IN" sz="2400" cap="none" dirty="0" smtClean="0">
                <a:solidFill>
                  <a:schemeClr val="tx1"/>
                </a:solidFill>
              </a:rPr>
              <a:t>Under guidance of -</a:t>
            </a:r>
          </a:p>
          <a:p>
            <a:pPr lvl="0" algn="l">
              <a:spcBef>
                <a:spcPts val="0"/>
              </a:spcBef>
            </a:pPr>
            <a:r>
              <a:rPr lang="en-IN" sz="2400" cap="none" dirty="0" err="1" smtClean="0">
                <a:solidFill>
                  <a:schemeClr val="tx1"/>
                </a:solidFill>
              </a:rPr>
              <a:t>Prof.</a:t>
            </a:r>
            <a:r>
              <a:rPr lang="en-IN" sz="2400" cap="none" dirty="0" smtClean="0">
                <a:solidFill>
                  <a:schemeClr val="tx1"/>
                </a:solidFill>
              </a:rPr>
              <a:t> </a:t>
            </a:r>
            <a:r>
              <a:rPr lang="en-IN" sz="2400" cap="none" dirty="0" err="1" smtClean="0">
                <a:solidFill>
                  <a:schemeClr val="tx1"/>
                </a:solidFill>
              </a:rPr>
              <a:t>Kavi</a:t>
            </a:r>
            <a:r>
              <a:rPr lang="en-IN" sz="2400" cap="none" dirty="0" smtClean="0">
                <a:solidFill>
                  <a:schemeClr val="tx1"/>
                </a:solidFill>
              </a:rPr>
              <a:t> </a:t>
            </a:r>
            <a:r>
              <a:rPr lang="en-IN" sz="2400" cap="none" dirty="0">
                <a:solidFill>
                  <a:schemeClr val="tx1"/>
                </a:solidFill>
              </a:rPr>
              <a:t>A</a:t>
            </a:r>
            <a:r>
              <a:rPr lang="en-IN" sz="2400" cap="none" dirty="0" smtClean="0">
                <a:solidFill>
                  <a:schemeClr val="tx1"/>
                </a:solidFill>
              </a:rPr>
              <a:t>rya</a:t>
            </a:r>
          </a:p>
          <a:p>
            <a:pPr lvl="0" algn="l">
              <a:spcBef>
                <a:spcPts val="0"/>
              </a:spcBef>
            </a:pPr>
            <a:r>
              <a:rPr lang="en-IN" sz="2400" cap="none" dirty="0" smtClean="0">
                <a:solidFill>
                  <a:schemeClr val="tx1"/>
                </a:solidFill>
              </a:rPr>
              <a:t>Mr. </a:t>
            </a:r>
            <a:r>
              <a:rPr lang="en-IN" sz="2400" cap="none" dirty="0" err="1" smtClean="0">
                <a:solidFill>
                  <a:schemeClr val="tx1"/>
                </a:solidFill>
              </a:rPr>
              <a:t>Lohit</a:t>
            </a:r>
            <a:r>
              <a:rPr lang="en-IN" sz="2400" cap="none" dirty="0" smtClean="0">
                <a:solidFill>
                  <a:schemeClr val="tx1"/>
                </a:solidFill>
              </a:rPr>
              <a:t> </a:t>
            </a:r>
            <a:r>
              <a:rPr lang="en-IN" sz="2400" cap="none" dirty="0" err="1">
                <a:solidFill>
                  <a:schemeClr val="tx1"/>
                </a:solidFill>
              </a:rPr>
              <a:t>P</a:t>
            </a:r>
            <a:r>
              <a:rPr lang="en-IN" sz="2400" cap="none" dirty="0" err="1" smtClean="0">
                <a:solidFill>
                  <a:schemeClr val="tx1"/>
                </a:solidFill>
              </a:rPr>
              <a:t>enubaku</a:t>
            </a:r>
            <a:endParaRPr lang="en-IN" sz="2400" cap="none" dirty="0" smtClean="0">
              <a:solidFill>
                <a:schemeClr val="tx1"/>
              </a:solidFill>
            </a:endParaRPr>
          </a:p>
          <a:p>
            <a:pPr lvl="0" algn="l">
              <a:spcBef>
                <a:spcPts val="0"/>
              </a:spcBef>
            </a:pPr>
            <a:endParaRPr lang="en-IN" sz="2400" dirty="0">
              <a:solidFill>
                <a:schemeClr val="tx1"/>
              </a:solidFill>
            </a:endParaRPr>
          </a:p>
          <a:p>
            <a:pPr algn="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3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 cases &amp; Final output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42" y="1152983"/>
            <a:ext cx="9483349" cy="5331781"/>
          </a:xfrm>
        </p:spPr>
      </p:pic>
    </p:spTree>
    <p:extLst>
      <p:ext uri="{BB962C8B-B14F-4D97-AF65-F5344CB8AC3E}">
        <p14:creationId xmlns:p14="http://schemas.microsoft.com/office/powerpoint/2010/main" val="157478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reusability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Extra nodes (transmitter and gateway) can be added without any prior request.</a:t>
            </a:r>
          </a:p>
          <a:p>
            <a:r>
              <a:rPr lang="en-IN" dirty="0" smtClean="0"/>
              <a:t>Any addition of a new bus-stops does not require any extra setup except display.</a:t>
            </a:r>
          </a:p>
          <a:p>
            <a:r>
              <a:rPr lang="en-IN" dirty="0" smtClean="0"/>
              <a:t>Long distance communication can be also be done using power amplifier.</a:t>
            </a:r>
          </a:p>
          <a:p>
            <a:r>
              <a:rPr lang="en-IN" dirty="0" smtClean="0"/>
              <a:t>Can also be used as a sensor network for some other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75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enhancements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Android app development.</a:t>
            </a:r>
          </a:p>
          <a:p>
            <a:r>
              <a:rPr lang="en-IN" dirty="0" smtClean="0"/>
              <a:t>Power amplifier for long range.</a:t>
            </a:r>
          </a:p>
          <a:p>
            <a:r>
              <a:rPr lang="en-IN" dirty="0" smtClean="0"/>
              <a:t>Expansion of this network for real-time scenario.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2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000" dirty="0" smtClean="0"/>
              <a:t>THANK YOU.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98128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To Effectively convey LOCATION OF EACH AND EVERY BUS TO THEIR Respective stops.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To Extract location of relevant Buses at the bus-stops.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To Calculate Estimate Time of Arrival(ETA) for each bus at Their Respective bus-stops.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To Display the location and their estimated Time of arrival at the bus-stops.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0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GPS module to provide Real-time location (NEO 6m-gps module ).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Hardware module that can communicate over Radio frequency and internet    (esp-lora-32).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Computational module (raspberry-pi).	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Database to store chunks of data (</a:t>
            </a:r>
            <a:r>
              <a:rPr lang="en-IN" dirty="0" err="1" smtClean="0"/>
              <a:t>aws</a:t>
            </a:r>
            <a:r>
              <a:rPr lang="en-IN" dirty="0" smtClean="0"/>
              <a:t> </a:t>
            </a:r>
            <a:r>
              <a:rPr lang="en-IN" dirty="0" err="1" smtClean="0"/>
              <a:t>iot</a:t>
            </a:r>
            <a:r>
              <a:rPr lang="en-IN" dirty="0" smtClean="0"/>
              <a:t> framework).</a:t>
            </a:r>
          </a:p>
        </p:txBody>
      </p:sp>
    </p:spTree>
    <p:extLst>
      <p:ext uri="{BB962C8B-B14F-4D97-AF65-F5344CB8AC3E}">
        <p14:creationId xmlns:p14="http://schemas.microsoft.com/office/powerpoint/2010/main" val="307542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plan</a:t>
            </a:r>
            <a:r>
              <a:rPr lang="en-IN" dirty="0"/>
              <a:t/>
            </a:r>
            <a:br>
              <a:rPr lang="en-IN" dirty="0"/>
            </a:br>
            <a:r>
              <a:rPr lang="en-IN" sz="1600" dirty="0" smtClean="0"/>
              <a:t>{Plan followed to execute the task}</a:t>
            </a:r>
            <a:endParaRPr lang="en-IN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Initially we interfaced Neo-6m </a:t>
            </a:r>
            <a:r>
              <a:rPr lang="en-IN" dirty="0" err="1" smtClean="0"/>
              <a:t>gps</a:t>
            </a:r>
            <a:r>
              <a:rPr lang="en-IN" dirty="0" smtClean="0"/>
              <a:t> module with </a:t>
            </a:r>
            <a:r>
              <a:rPr lang="en-IN" dirty="0"/>
              <a:t>Esp-lora-32 </a:t>
            </a:r>
            <a:r>
              <a:rPr lang="en-IN" dirty="0" smtClean="0"/>
              <a:t>module to fetch real time location.</a:t>
            </a:r>
          </a:p>
          <a:p>
            <a:r>
              <a:rPr lang="en-IN" dirty="0" smtClean="0"/>
              <a:t>This information is then communicated over </a:t>
            </a:r>
            <a:r>
              <a:rPr lang="en-IN" dirty="0" err="1" smtClean="0"/>
              <a:t>rf</a:t>
            </a:r>
            <a:r>
              <a:rPr lang="en-IN" dirty="0" smtClean="0"/>
              <a:t> (433 </a:t>
            </a:r>
            <a:r>
              <a:rPr lang="en-IN" dirty="0" err="1" smtClean="0"/>
              <a:t>mhz</a:t>
            </a:r>
            <a:r>
              <a:rPr lang="en-IN" dirty="0" smtClean="0"/>
              <a:t>) with the help of ESP-lora-32 module.</a:t>
            </a:r>
          </a:p>
          <a:p>
            <a:r>
              <a:rPr lang="en-IN" dirty="0" smtClean="0"/>
              <a:t>the received data is then store in an online database of Aws </a:t>
            </a:r>
            <a:r>
              <a:rPr lang="en-IN" dirty="0" err="1" smtClean="0"/>
              <a:t>Dynamodb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Ras</a:t>
            </a:r>
            <a:r>
              <a:rPr lang="en-IN" dirty="0" smtClean="0"/>
              <a:t>-pi is used to compute the Eta and current location.</a:t>
            </a:r>
          </a:p>
          <a:p>
            <a:r>
              <a:rPr lang="en-IN" dirty="0" smtClean="0"/>
              <a:t>Real-time location display on google maps.</a:t>
            </a:r>
          </a:p>
        </p:txBody>
      </p:sp>
    </p:spTree>
    <p:extLst>
      <p:ext uri="{BB962C8B-B14F-4D97-AF65-F5344CB8AC3E}">
        <p14:creationId xmlns:p14="http://schemas.microsoft.com/office/powerpoint/2010/main" val="278472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18" y="2345717"/>
            <a:ext cx="10364451" cy="1596177"/>
          </a:xfrm>
        </p:spPr>
        <p:txBody>
          <a:bodyPr/>
          <a:lstStyle/>
          <a:p>
            <a:r>
              <a:rPr lang="en-IN" dirty="0" smtClean="0"/>
              <a:t>Block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55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8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59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Innovation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Currently there is no such deployed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Free of cost from users perspective.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Cost effective solution for bus-service providers.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can be used in rural areas where  broad-band services are not prevalent.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No hardware at bus-stops except displays.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64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Getting familiar with esp-lora-32 architecture.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 smtClean="0"/>
              <a:t>Rf</a:t>
            </a:r>
            <a:r>
              <a:rPr lang="en-IN" dirty="0" smtClean="0"/>
              <a:t> communication between 2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Accessing AWS </a:t>
            </a:r>
            <a:r>
              <a:rPr lang="en-IN" dirty="0" err="1" smtClean="0"/>
              <a:t>Dynamodb</a:t>
            </a:r>
            <a:r>
              <a:rPr lang="en-IN" dirty="0" smtClean="0"/>
              <a:t> database 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Publish/ subscribe data on </a:t>
            </a:r>
            <a:r>
              <a:rPr lang="en-IN" dirty="0" err="1" smtClean="0"/>
              <a:t>mqtt</a:t>
            </a:r>
            <a:r>
              <a:rPr lang="en-IN" dirty="0" smtClean="0"/>
              <a:t> broker.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Getting data from google </a:t>
            </a:r>
            <a:r>
              <a:rPr lang="en-IN" dirty="0" err="1" smtClean="0"/>
              <a:t>api’s</a:t>
            </a:r>
            <a:r>
              <a:rPr lang="en-IN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App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5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completed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Successful communication over the </a:t>
            </a:r>
            <a:r>
              <a:rPr lang="en-IN" dirty="0" err="1" smtClean="0"/>
              <a:t>rf</a:t>
            </a:r>
            <a:r>
              <a:rPr lang="en-IN" dirty="0" smtClean="0"/>
              <a:t> was achieved using </a:t>
            </a:r>
            <a:r>
              <a:rPr lang="en-IN" dirty="0" err="1" smtClean="0"/>
              <a:t>sdk</a:t>
            </a:r>
            <a:r>
              <a:rPr lang="en-IN" dirty="0" smtClean="0"/>
              <a:t> and datasheet.</a:t>
            </a:r>
          </a:p>
          <a:p>
            <a:r>
              <a:rPr lang="en-IN" dirty="0" smtClean="0"/>
              <a:t>A non-line of sight distance of about 1 kilometre was observed.</a:t>
            </a:r>
          </a:p>
          <a:p>
            <a:r>
              <a:rPr lang="en-IN" dirty="0" smtClean="0"/>
              <a:t>CRUD (create, read, update, delete) of AWS database using </a:t>
            </a:r>
            <a:r>
              <a:rPr lang="en-IN" dirty="0" err="1" smtClean="0"/>
              <a:t>aws</a:t>
            </a:r>
            <a:r>
              <a:rPr lang="en-IN" dirty="0" smtClean="0"/>
              <a:t> tutorials.</a:t>
            </a:r>
          </a:p>
          <a:p>
            <a:r>
              <a:rPr lang="en-IN" dirty="0" smtClean="0"/>
              <a:t>Google </a:t>
            </a:r>
            <a:r>
              <a:rPr lang="en-IN" dirty="0" err="1" smtClean="0"/>
              <a:t>api’s</a:t>
            </a:r>
            <a:r>
              <a:rPr lang="en-IN" dirty="0" smtClean="0"/>
              <a:t> for eta and </a:t>
            </a:r>
            <a:r>
              <a:rPr lang="en-IN" smtClean="0"/>
              <a:t>reverse geo-coding </a:t>
            </a:r>
            <a:r>
              <a:rPr lang="en-IN" dirty="0" smtClean="0"/>
              <a:t>using google documentation.</a:t>
            </a:r>
          </a:p>
          <a:p>
            <a:r>
              <a:rPr lang="en-IN" dirty="0" smtClean="0"/>
              <a:t>Proof of concept for the proposed solution.</a:t>
            </a:r>
          </a:p>
          <a:p>
            <a:r>
              <a:rPr lang="en-IN" dirty="0" smtClean="0"/>
              <a:t>Prototype of the overall system.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50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</TotalTime>
  <Words>422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Mangal</vt:lpstr>
      <vt:lpstr>Wingdings 3</vt:lpstr>
      <vt:lpstr>Ion</vt:lpstr>
      <vt:lpstr>NEXT जन Transport System</vt:lpstr>
      <vt:lpstr>Problem Statement</vt:lpstr>
      <vt:lpstr>Requirements</vt:lpstr>
      <vt:lpstr>Project plan {Plan followed to execute the task}</vt:lpstr>
      <vt:lpstr>Block Diagram</vt:lpstr>
      <vt:lpstr>PowerPoint Presentation</vt:lpstr>
      <vt:lpstr>Innovation</vt:lpstr>
      <vt:lpstr>challenges</vt:lpstr>
      <vt:lpstr>Task completed</vt:lpstr>
      <vt:lpstr>Test cases &amp; Final output</vt:lpstr>
      <vt:lpstr>reusability</vt:lpstr>
      <vt:lpstr>Future enhancements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जन Transport System</dc:title>
  <dc:creator>Punit Jain</dc:creator>
  <cp:lastModifiedBy>Punit Jain</cp:lastModifiedBy>
  <cp:revision>65</cp:revision>
  <dcterms:created xsi:type="dcterms:W3CDTF">2018-04-16T03:22:32Z</dcterms:created>
  <dcterms:modified xsi:type="dcterms:W3CDTF">2018-04-30T17:51:35Z</dcterms:modified>
</cp:coreProperties>
</file>