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n-IN" sz="5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3D2B7BE-498D-43D8-8ED4-A4209196619D}" type="slidenum">
              <a:rPr lang="en-IN" sz="1000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B7A072B-3F1C-4C95-BDF4-099CDF81ABFE}" type="slidenum">
              <a:rPr lang="en-IN" sz="1000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1760" y="1259640"/>
            <a:ext cx="8518320" cy="205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IN" sz="5200">
                <a:solidFill>
                  <a:srgbClr val="000000"/>
                </a:solidFill>
                <a:latin typeface="Arial"/>
                <a:ea typeface="Arial"/>
              </a:rPr>
              <a:t>Data Visualization in IoT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11760" y="3213720"/>
            <a:ext cx="8518320" cy="79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n-IN">
                <a:solidFill>
                  <a:srgbClr val="595959"/>
                </a:solidFill>
                <a:latin typeface="Arial"/>
                <a:ea typeface="Arial"/>
              </a:rPr>
              <a:t>Group members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IN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IN">
                <a:solidFill>
                  <a:srgbClr val="595959"/>
                </a:solidFill>
                <a:latin typeface="Arial"/>
                <a:ea typeface="Arial"/>
              </a:rPr>
              <a:t>Avais Ahmad (173050043)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IN">
                <a:solidFill>
                  <a:srgbClr val="595959"/>
                </a:solidFill>
                <a:latin typeface="Arial"/>
                <a:ea typeface="Arial"/>
              </a:rPr>
              <a:t>Pankaj Kumar (173050052)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55240" y="126720"/>
            <a:ext cx="8631360" cy="94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CS 684 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 Embedded Systems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Spring 2018</a:t>
            </a:r>
            <a:endParaRPr/>
          </a:p>
        </p:txBody>
      </p:sp>
      <p:pic>
        <p:nvPicPr>
          <p:cNvPr id="77" name="Shape 5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19640" y="27000"/>
            <a:ext cx="1145880" cy="114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1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2160" y="1281600"/>
            <a:ext cx="8243640" cy="36910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354240" y="302040"/>
            <a:ext cx="2936160" cy="884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</a:rPr>
              <a:t>Screenshot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88000" y="522360"/>
            <a:ext cx="2034000" cy="485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</a:rPr>
              <a:t>Future Work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60000" y="1080000"/>
            <a:ext cx="8712000" cy="3796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IN" sz="2200">
                <a:latin typeface="Times new roman"/>
              </a:rPr>
              <a:t>In our current implementation we have only implemented few widgets , we can add more variety of widgets like scatter plot, bar chart.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200">
                <a:latin typeface="Times new roman"/>
              </a:rPr>
              <a:t>We can add feature to add different data source like dynamoDB and socket.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200">
                <a:latin typeface="Times new roman"/>
              </a:rPr>
              <a:t>We can use materialize CSS for better UI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200">
                <a:latin typeface="Times new roman"/>
              </a:rPr>
              <a:t>We can add feature to customize each widget.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200">
                <a:latin typeface="Times new roman"/>
              </a:rPr>
              <a:t>Saving/Exporting state of dashboard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200">
                <a:latin typeface="Times new roman"/>
              </a:rPr>
              <a:t>Integrating it to e-yantra IoT platform.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450360"/>
            <a:ext cx="1972800" cy="485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080000" y="1485360"/>
            <a:ext cx="7488000" cy="1023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2200">
                <a:latin typeface="Times new roman"/>
              </a:rPr>
              <a:t>We were successfully able to build a data visualization dashboard in which we can add generic json data source and visualise by means of few widgets like gauges and line plot.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240000" y="2208240"/>
            <a:ext cx="2880000" cy="671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3600">
                <a:latin typeface="Times new roman"/>
              </a:rPr>
              <a:t>Thank You  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Initial Problem Statement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40480" y="882000"/>
            <a:ext cx="8813520" cy="39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We are building a data visualization framework or a dashboard framework for IoT.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This will be a pluggable solution and a very general solution for all data visualization problems.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It will give user the ability to add/delete widgets or widget containers. User can also resize ,drag or group widget containers together.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The widgets will give various methods for data visualization like text, gauge, plots and graphs, histogram, etc.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Main goal is to make complicated data understandable visually.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Various data source :- JSON, Device Shadow, DynamoDB, Websocket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Requirements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Noto Sans Symbols"/>
              <a:buChar char="➔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Times New Roman"/>
              </a:rPr>
              <a:t>Hardware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A ESP8266 board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Various Sensors (e.g. DHT, our goal is to make it more generic)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➔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Times New Roman"/>
              </a:rPr>
              <a:t>Software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Javascript will be used to design user interface.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Text editor like VS Code for javascript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We will be using Vuejs framework for javascript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We will be using various libraries like plotly, ChartJS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Challenges 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556920" y="1114200"/>
            <a:ext cx="7702200" cy="34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Making decoupled data-sources and mapping of data to widgets.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Making the User Interface more customizable and flexible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Making it completely component based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Finding trends in the device data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1152360"/>
            <a:ext cx="8518320" cy="355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By the end of the project we will be able to deliver a data visualization framework for IoT with functionalities that will meet the demands of the Eyantra IoT platform.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The framework will be loaded with necessary widgets and data-sources but it will also provide easy addition and customization facility to developers for adding more of them.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It will be similar to freeboard and thingsboard dashboard, but easier to work with.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It will be integrated into Eyantra IoT Platform.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Planned Deliverables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Test Strategies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432000" y="1152360"/>
            <a:ext cx="7691040" cy="25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We will test various sensors on various widgets 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We will check for correctness on the visualization by comparing the outputs with actual output / using visualization tools available online.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We will test the working of user interface on different browsers and operating systems.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73240" y="348840"/>
            <a:ext cx="6554160" cy="7585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2"/>
          <p:cNvSpPr/>
          <p:nvPr/>
        </p:nvSpPr>
        <p:spPr>
          <a:xfrm>
            <a:off x="424800" y="242640"/>
            <a:ext cx="5416200" cy="75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</a:rPr>
              <a:t>Our Final Output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627120" y="1402920"/>
            <a:ext cx="7889400" cy="390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User friendly Dashboard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Easy to add multiple data sources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Completely component based model developed on Vuejs framework.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Easily customize widgets like add,delete,resize and draggable.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Contains widgets like gauge, line, Text, Map. 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Visualize past data which is stored in a file.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70360" y="464760"/>
            <a:ext cx="546408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Our Final Output  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605160" y="1279440"/>
            <a:ext cx="8147520" cy="324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Decoupled  Data Sources and widgets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Customizable widgets.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Working on generic data source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Various widgets like gauge, line, text, map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Problems:-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User Interface is not up to mark.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Have some glitches.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We are able to add only few widgets.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08240" y="591120"/>
            <a:ext cx="2936160" cy="884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</a:rPr>
              <a:t>Final Testing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73480" y="1689840"/>
            <a:ext cx="7480080" cy="332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We have tested with following :-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DHT22, DHT11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ESP8266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e-yantra IoT Platform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As the result of test we were able to successfully visualize shadow data coming from the “Thing”.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Times New Roman"/>
              </a:rPr>
              <a:t>Also we tested successfully on various data source.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