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11760" y="1259640"/>
            <a:ext cx="8518680" cy="205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 in IoT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11760" y="2834280"/>
            <a:ext cx="85186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28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Avais Ahmad (173050043)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28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Pankaj Kumar (173050052)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55240" y="126720"/>
            <a:ext cx="8631720" cy="94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684 </a:t>
            </a:r>
            <a:r>
              <a:rPr b="0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Embedded Systems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2018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640" y="27000"/>
            <a:ext cx="1146240" cy="11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40475" y="882000"/>
            <a:ext cx="88140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building a data visualization framework or a dashboard framework for IoT.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be a pluggable solution and a very general solution for all data visualization problems.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give user the ability to add/delete widgets or widget containers. User can also resize ,drag or group widget containers together.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widgets will give various methods for data visualization like text, gauge, plots and graphs, histogram, etc.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goal is to make complicated data understandable visually.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data source :- JSON, Device Shadow, DynamoDB,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ebsocket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➔"/>
            </a:pPr>
            <a:r>
              <a:rPr b="1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ESP8266 board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Sensors (e.g. DHT, our goal is to make it more generic)</a:t>
            </a:r>
            <a:endParaRPr b="0" sz="2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➔"/>
            </a:pPr>
            <a:r>
              <a:rPr b="1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will be used to design user interface.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Text editor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VS Code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javascript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using Vuejs framework for javascript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using various libraries like plotly, ChartJS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57050" y="1114375"/>
            <a:ext cx="77025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55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decoupled data-sources and mapping of data to widgets.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the User Interface more customizable and flexible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it completely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trends in the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device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able to import/export current dashboard structure in memory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11750" y="1152350"/>
            <a:ext cx="8518800" cy="3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2255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end of the project we will be able to deliver a data visualization framework fo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IoT with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unctionalities that w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ill meet the demands of the Eyantra IoT platform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5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90"/>
              <a:buFont typeface="Noto Sans Symbols"/>
              <a:buChar char="●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The framework will be loaded with necessary widgets and data-sources but it will also provide easy addition and customization facility to developers for adding more of them.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5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be similar to freeboard and t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hingsboard dashboard, but easier to work with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90"/>
              <a:buFont typeface="Noto Sans Symbols"/>
              <a:buChar char="●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It will be integrated into </a:t>
            </a: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Eyantra IoT Platform.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Strategies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32000" y="1152360"/>
            <a:ext cx="7691400" cy="258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55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test various sensors on various widgets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check for correctness on the visualization by comparing the outputs with actual output / using visualization tools available online.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test the working of user interface on different browsers and operating systems.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2255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1:- Understanding current work and learn various frameworks to be used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	-Studying the current code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	-Learning to work with vuejs and various libraries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	-installation of vujes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5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2-3:- Working on User Interface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	-Making Components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	-designing containers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11760" y="444960"/>
            <a:ext cx="85188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25175" y="1288250"/>
            <a:ext cx="59865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559" lvl="0" marL="43199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4:- Mapping the data source to the widgets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59" lvl="0" marL="43199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5:- Testing and finalizing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