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AA5716-714A-455E-9D57-4246DC9C7805}">
  <a:tblStyle styleId="{68AA5716-714A-455E-9D57-4246DC9C7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slide" Target="slides/slide5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4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5a7e52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5a7e52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95a7e52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95a7e52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5a7e52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95a7e52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5a7e52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5a7e52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95864d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95864d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684-iitb.github.io/CS684-Spring-2021/Resources.html" TargetMode="External"/><Relationship Id="rId4" Type="http://schemas.openxmlformats.org/officeDocument/2006/relationships/hyperlink" Target="https://drive.google.com/drive/folders/1vac3uNvSwOX17k1qqO0ARTgmKYEigYFd" TargetMode="External"/><Relationship Id="rId5" Type="http://schemas.openxmlformats.org/officeDocument/2006/relationships/hyperlink" Target="https://drive.google.com/drive/folders/1AMpRDXjxTLKOb-KZuS81j4n-uo7Nea3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CS684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Tentative Deadline: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is divided into two tasks: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Final Presentation and Demonstration: 12/04/2021 and 15/04/2021</a:t>
            </a:r>
            <a:endParaRPr b="1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{68AA5716-714A-455E-9D57-4246DC9C7805}</a:tableStyleId>
              </a:tblPr>
              <a:tblGrid>
                <a:gridCol w="1033025"/>
                <a:gridCol w="1724500"/>
                <a:gridCol w="2179150"/>
                <a:gridCol w="1686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Tasks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Release Date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Doubt clearing session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Deadline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Task 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22/03/2021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25/03/2021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01/04/2021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Task 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29/03/2021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05/04/2021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08/04/2021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has three parts 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Hardware side (Firebird V and components)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Algorithm side (based on Simulation)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IoT side (Web based and GUI development)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Both tasks will cover each part of the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Hence Task 1 is divided into two subtasks - Task 1A and Task1B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1A: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35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Side (on Simulator)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Problem Statement - Scan the entire medical camp and find out the plot locations of injured people.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Output - &lt;Plot No&gt; - &lt;Type of Injury&gt;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E.g. 1 - MajorInjury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Challenges: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Line following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Color sensor interfacing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Debris detection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Path planning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849" y="866150"/>
            <a:ext cx="428544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1B: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and IoT side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Problem Statement: Get one request from the server, satisfy the request through robot and acknowledge back to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Note: Robot can start from the node of requested plot. It just have to traverse till mid-point marker.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Color sensor interfacing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End to end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Interactive GUI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Time keeping on Robot.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Side (Hints):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76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837"/>
              <a:t>Color Sensor Interfacing: </a:t>
            </a:r>
            <a:endParaRPr sz="28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37" u="sng">
                <a:solidFill>
                  <a:schemeClr val="hlink"/>
                </a:solidFill>
                <a:hlinkClick r:id="rId3"/>
              </a:rPr>
              <a:t>https://cs684-iitb.github.io/CS684-Spring-2021/Resources.html</a:t>
            </a:r>
            <a:endParaRPr sz="28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37"/>
          </a:p>
          <a:p>
            <a:pPr indent="-3276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837"/>
              <a:t>Communication between Firebird V and ESP32:</a:t>
            </a:r>
            <a:endParaRPr sz="28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37" u="sng">
                <a:solidFill>
                  <a:schemeClr val="hlink"/>
                </a:solidFill>
                <a:hlinkClick r:id="rId4"/>
              </a:rPr>
              <a:t>https://drive.google.com/drive/folders/1vac3uNvSwOX17k1qqO0ARTgmKYEigYFd</a:t>
            </a:r>
            <a:endParaRPr sz="28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37"/>
          </a:p>
          <a:p>
            <a:pPr indent="-3276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837"/>
              <a:t>Timer/Counter on Firebird V: (Alternative RTC on ESP32)</a:t>
            </a:r>
            <a:endParaRPr sz="28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37" u="sng">
                <a:solidFill>
                  <a:schemeClr val="hlink"/>
                </a:solidFill>
                <a:hlinkClick r:id="rId5"/>
              </a:rPr>
              <a:t>https://drive.google.com/drive/folders/1AMpRDXjxTLKOb-KZuS81j4n-uo7Nea3e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5D77D607908149A1C7D42DB9E74425" ma:contentTypeVersion="7" ma:contentTypeDescription="Create a new document." ma:contentTypeScope="" ma:versionID="566d1960f5a05db71ca618f814dd7de3">
  <xsd:schema xmlns:xsd="http://www.w3.org/2001/XMLSchema" xmlns:xs="http://www.w3.org/2001/XMLSchema" xmlns:p="http://schemas.microsoft.com/office/2006/metadata/properties" xmlns:ns2="6a5770f3-c301-40de-9f0e-a8ecc7769aa1" targetNamespace="http://schemas.microsoft.com/office/2006/metadata/properties" ma:root="true" ma:fieldsID="bcbf507bec704c849f0890d149e47673" ns2:_="">
    <xsd:import namespace="6a5770f3-c301-40de-9f0e-a8ecc7769a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770f3-c301-40de-9f0e-a8ecc7769a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74FAE1-78ED-4755-A256-A5C8CAE57318}"/>
</file>

<file path=customXml/itemProps2.xml><?xml version="1.0" encoding="utf-8"?>
<ds:datastoreItem xmlns:ds="http://schemas.openxmlformats.org/officeDocument/2006/customXml" ds:itemID="{D2E51EA1-56CC-401F-8D3B-A6358656114E}"/>
</file>

<file path=customXml/itemProps3.xml><?xml version="1.0" encoding="utf-8"?>
<ds:datastoreItem xmlns:ds="http://schemas.openxmlformats.org/officeDocument/2006/customXml" ds:itemID="{C8E0C203-EC74-41DE-80CD-C454E4F0617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0x0101001B5D77D607908149A1C7D42DB9E74425</vt:lpwstr>
  </property>
</Properties>
</file>